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2" r:id="rId5"/>
  </p:sldMasterIdLst>
  <p:notesMasterIdLst>
    <p:notesMasterId r:id="rId33"/>
  </p:notesMasterIdLst>
  <p:handoutMasterIdLst>
    <p:handoutMasterId r:id="rId34"/>
  </p:handoutMasterIdLst>
  <p:sldIdLst>
    <p:sldId id="1263" r:id="rId6"/>
    <p:sldId id="331" r:id="rId7"/>
    <p:sldId id="1271" r:id="rId8"/>
    <p:sldId id="699" r:id="rId9"/>
    <p:sldId id="681" r:id="rId10"/>
    <p:sldId id="1273" r:id="rId11"/>
    <p:sldId id="1266" r:id="rId12"/>
    <p:sldId id="306" r:id="rId13"/>
    <p:sldId id="457" r:id="rId14"/>
    <p:sldId id="371" r:id="rId15"/>
    <p:sldId id="1267" r:id="rId16"/>
    <p:sldId id="1264" r:id="rId17"/>
    <p:sldId id="1269" r:id="rId18"/>
    <p:sldId id="1120" r:id="rId19"/>
    <p:sldId id="1216" r:id="rId20"/>
    <p:sldId id="1251" r:id="rId21"/>
    <p:sldId id="688" r:id="rId22"/>
    <p:sldId id="266" r:id="rId23"/>
    <p:sldId id="1212" r:id="rId24"/>
    <p:sldId id="691" r:id="rId25"/>
    <p:sldId id="1238" r:id="rId26"/>
    <p:sldId id="1258" r:id="rId27"/>
    <p:sldId id="269" r:id="rId28"/>
    <p:sldId id="333" r:id="rId29"/>
    <p:sldId id="1274" r:id="rId30"/>
    <p:sldId id="1272" r:id="rId31"/>
    <p:sldId id="751" r:id="rId32"/>
  </p:sldIdLst>
  <p:sldSz cx="12192000" cy="6858000"/>
  <p:notesSz cx="9869488" cy="673576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錦 信吾" initials="錦" lastIdx="1" clrIdx="0">
    <p:extLst>
      <p:ext uri="{19B8F6BF-5375-455C-9EA6-DF929625EA0E}">
        <p15:presenceInfo xmlns:p15="http://schemas.microsoft.com/office/powerpoint/2012/main" userId="48b45fd37430ad8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6612"/>
    <a:srgbClr val="FF40FF"/>
    <a:srgbClr val="0432FF"/>
    <a:srgbClr val="00FDFF"/>
    <a:srgbClr val="9A207D"/>
    <a:srgbClr val="FF9300"/>
    <a:srgbClr val="FF2600"/>
    <a:srgbClr val="EFE960"/>
    <a:srgbClr val="64B4AF"/>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8CB178-60D5-45E5-A790-1086E4732EF5}" v="11" dt="2021-07-11T03:26:44.797"/>
  </p1510:revLst>
</p1510:revInfo>
</file>

<file path=ppt/tableStyles.xml><?xml version="1.0" encoding="utf-8"?>
<a:tblStyleLst xmlns:a="http://schemas.openxmlformats.org/drawingml/2006/main" def="{5C22544A-7EE6-4342-B048-85BDC9FD1C3A}">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11" autoAdjust="0"/>
    <p:restoredTop sz="86824" autoAdjust="0"/>
  </p:normalViewPr>
  <p:slideViewPr>
    <p:cSldViewPr snapToGrid="0" snapToObjects="1">
      <p:cViewPr varScale="1">
        <p:scale>
          <a:sx n="99" d="100"/>
          <a:sy n="99" d="100"/>
        </p:scale>
        <p:origin x="834" y="84"/>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高崎 智彦" userId="977d2b1ff1885b24" providerId="LiveId" clId="{F674C35A-1EC4-4B17-A2FA-C32B10D18E34}"/>
    <pc:docChg chg="custSel modSld">
      <pc:chgData name="高崎 智彦" userId="977d2b1ff1885b24" providerId="LiveId" clId="{F674C35A-1EC4-4B17-A2FA-C32B10D18E34}" dt="2021-07-07T04:06:05.855" v="143" actId="1076"/>
      <pc:docMkLst>
        <pc:docMk/>
      </pc:docMkLst>
      <pc:sldChg chg="addSp modSp mod">
        <pc:chgData name="高崎 智彦" userId="977d2b1ff1885b24" providerId="LiveId" clId="{F674C35A-1EC4-4B17-A2FA-C32B10D18E34}" dt="2021-07-07T04:06:05.855" v="143" actId="1076"/>
        <pc:sldMkLst>
          <pc:docMk/>
          <pc:sldMk cId="2372495151" sldId="1263"/>
        </pc:sldMkLst>
        <pc:spChg chg="mod">
          <ac:chgData name="高崎 智彦" userId="977d2b1ff1885b24" providerId="LiveId" clId="{F674C35A-1EC4-4B17-A2FA-C32B10D18E34}" dt="2021-07-07T04:06:05.855" v="143" actId="1076"/>
          <ac:spMkLst>
            <pc:docMk/>
            <pc:sldMk cId="2372495151" sldId="1263"/>
            <ac:spMk id="2" creationId="{42337A58-6BB2-4261-87E7-216ADA727CFC}"/>
          </ac:spMkLst>
        </pc:spChg>
        <pc:spChg chg="mod">
          <ac:chgData name="高崎 智彦" userId="977d2b1ff1885b24" providerId="LiveId" clId="{F674C35A-1EC4-4B17-A2FA-C32B10D18E34}" dt="2021-07-07T04:05:57.490" v="142" actId="14100"/>
          <ac:spMkLst>
            <pc:docMk/>
            <pc:sldMk cId="2372495151" sldId="1263"/>
            <ac:spMk id="3" creationId="{3D8CC286-5FE2-49A0-A063-9AD5EB5801EE}"/>
          </ac:spMkLst>
        </pc:spChg>
        <pc:spChg chg="add mod">
          <ac:chgData name="高崎 智彦" userId="977d2b1ff1885b24" providerId="LiveId" clId="{F674C35A-1EC4-4B17-A2FA-C32B10D18E34}" dt="2021-07-07T04:05:44.806" v="139" actId="403"/>
          <ac:spMkLst>
            <pc:docMk/>
            <pc:sldMk cId="2372495151" sldId="1263"/>
            <ac:spMk id="6" creationId="{83416BB6-D598-4B2D-8DC1-54942ACCA33B}"/>
          </ac:spMkLst>
        </pc:spChg>
      </pc:sldChg>
    </pc:docChg>
  </pc:docChgLst>
  <pc:docChgLst>
    <pc:chgData name="高崎 智彦" userId="977d2b1ff1885b24" providerId="LiveId" clId="{478CB178-60D5-45E5-A790-1086E4732EF5}"/>
    <pc:docChg chg="custSel addSld delSld modSld">
      <pc:chgData name="高崎 智彦" userId="977d2b1ff1885b24" providerId="LiveId" clId="{478CB178-60D5-45E5-A790-1086E4732EF5}" dt="2021-07-11T03:39:09.583" v="1517" actId="20577"/>
      <pc:docMkLst>
        <pc:docMk/>
      </pc:docMkLst>
      <pc:sldChg chg="modSp add mod modNotesTx">
        <pc:chgData name="高崎 智彦" userId="977d2b1ff1885b24" providerId="LiveId" clId="{478CB178-60D5-45E5-A790-1086E4732EF5}" dt="2021-07-11T03:39:09.583" v="1517" actId="20577"/>
        <pc:sldMkLst>
          <pc:docMk/>
          <pc:sldMk cId="84680838" sldId="331"/>
        </pc:sldMkLst>
        <pc:graphicFrameChg chg="mod modGraphic">
          <ac:chgData name="高崎 智彦" userId="977d2b1ff1885b24" providerId="LiveId" clId="{478CB178-60D5-45E5-A790-1086E4732EF5}" dt="2021-07-11T03:38:50.660" v="1507" actId="20577"/>
          <ac:graphicFrameMkLst>
            <pc:docMk/>
            <pc:sldMk cId="84680838" sldId="331"/>
            <ac:graphicFrameMk id="4" creationId="{BBF0F125-D6B4-40F9-B580-DB0D50FC4ABE}"/>
          </ac:graphicFrameMkLst>
        </pc:graphicFrameChg>
      </pc:sldChg>
      <pc:sldChg chg="addSp delSp modSp add mod">
        <pc:chgData name="高崎 智彦" userId="977d2b1ff1885b24" providerId="LiveId" clId="{478CB178-60D5-45E5-A790-1086E4732EF5}" dt="2021-07-10T22:54:01.778" v="1282" actId="339"/>
        <pc:sldMkLst>
          <pc:docMk/>
          <pc:sldMk cId="3482544337" sldId="333"/>
        </pc:sldMkLst>
        <pc:spChg chg="mod">
          <ac:chgData name="高崎 智彦" userId="977d2b1ff1885b24" providerId="LiveId" clId="{478CB178-60D5-45E5-A790-1086E4732EF5}" dt="2021-07-10T22:53:28.530" v="1281" actId="339"/>
          <ac:spMkLst>
            <pc:docMk/>
            <pc:sldMk cId="3482544337" sldId="333"/>
            <ac:spMk id="2" creationId="{B4FE0C58-2316-407A-9B0E-6BEE0F0068F3}"/>
          </ac:spMkLst>
        </pc:spChg>
        <pc:spChg chg="add mod">
          <ac:chgData name="高崎 智彦" userId="977d2b1ff1885b24" providerId="LiveId" clId="{478CB178-60D5-45E5-A790-1086E4732EF5}" dt="2021-07-10T22:42:47.009" v="1076" actId="207"/>
          <ac:spMkLst>
            <pc:docMk/>
            <pc:sldMk cId="3482544337" sldId="333"/>
            <ac:spMk id="3" creationId="{A21EB03E-538B-4160-A065-725D59A9E121}"/>
          </ac:spMkLst>
        </pc:spChg>
        <pc:spChg chg="mod">
          <ac:chgData name="高崎 智彦" userId="977d2b1ff1885b24" providerId="LiveId" clId="{478CB178-60D5-45E5-A790-1086E4732EF5}" dt="2021-07-10T22:41:09.498" v="1069" actId="14100"/>
          <ac:spMkLst>
            <pc:docMk/>
            <pc:sldMk cId="3482544337" sldId="333"/>
            <ac:spMk id="9" creationId="{624F3F33-FAD6-40D2-84C1-F2F25668AF00}"/>
          </ac:spMkLst>
        </pc:spChg>
        <pc:spChg chg="add mod">
          <ac:chgData name="高崎 智彦" userId="977d2b1ff1885b24" providerId="LiveId" clId="{478CB178-60D5-45E5-A790-1086E4732EF5}" dt="2021-07-10T22:54:01.778" v="1282" actId="339"/>
          <ac:spMkLst>
            <pc:docMk/>
            <pc:sldMk cId="3482544337" sldId="333"/>
            <ac:spMk id="10" creationId="{62AB9B77-77F7-4433-BA8E-E242D8B71FB8}"/>
          </ac:spMkLst>
        </pc:spChg>
        <pc:spChg chg="mod">
          <ac:chgData name="高崎 智彦" userId="977d2b1ff1885b24" providerId="LiveId" clId="{478CB178-60D5-45E5-A790-1086E4732EF5}" dt="2021-07-10T22:50:48.472" v="1173" actId="1582"/>
          <ac:spMkLst>
            <pc:docMk/>
            <pc:sldMk cId="3482544337" sldId="333"/>
            <ac:spMk id="11" creationId="{B9EEDA39-C58C-4B7F-802F-39021AC2990D}"/>
          </ac:spMkLst>
        </pc:spChg>
        <pc:spChg chg="mod">
          <ac:chgData name="高崎 智彦" userId="977d2b1ff1885b24" providerId="LiveId" clId="{478CB178-60D5-45E5-A790-1086E4732EF5}" dt="2021-07-10T22:49:26.521" v="1165" actId="1076"/>
          <ac:spMkLst>
            <pc:docMk/>
            <pc:sldMk cId="3482544337" sldId="333"/>
            <ac:spMk id="14" creationId="{938BF1FF-8467-4D66-902D-00A526E1DFE5}"/>
          </ac:spMkLst>
        </pc:spChg>
        <pc:spChg chg="add mod">
          <ac:chgData name="高崎 智彦" userId="977d2b1ff1885b24" providerId="LiveId" clId="{478CB178-60D5-45E5-A790-1086E4732EF5}" dt="2021-07-10T22:50:30.131" v="1172" actId="207"/>
          <ac:spMkLst>
            <pc:docMk/>
            <pc:sldMk cId="3482544337" sldId="333"/>
            <ac:spMk id="18" creationId="{C2B31B86-53B1-4AEA-90A9-D4EA71B66E67}"/>
          </ac:spMkLst>
        </pc:spChg>
        <pc:spChg chg="del">
          <ac:chgData name="高崎 智彦" userId="977d2b1ff1885b24" providerId="LiveId" clId="{478CB178-60D5-45E5-A790-1086E4732EF5}" dt="2021-07-10T22:41:24.313" v="1070" actId="478"/>
          <ac:spMkLst>
            <pc:docMk/>
            <pc:sldMk cId="3482544337" sldId="333"/>
            <ac:spMk id="20" creationId="{7FC21E87-7A9C-4E8B-A96A-00C45A3E29F6}"/>
          </ac:spMkLst>
        </pc:spChg>
        <pc:cxnChg chg="mod">
          <ac:chgData name="高崎 智彦" userId="977d2b1ff1885b24" providerId="LiveId" clId="{478CB178-60D5-45E5-A790-1086E4732EF5}" dt="2021-07-10T22:48:33.317" v="1156" actId="339"/>
          <ac:cxnSpMkLst>
            <pc:docMk/>
            <pc:sldMk cId="3482544337" sldId="333"/>
            <ac:cxnSpMk id="13" creationId="{59BD6F50-DDD4-44EE-AC85-EC7533949BAB}"/>
          </ac:cxnSpMkLst>
        </pc:cxnChg>
      </pc:sldChg>
      <pc:sldChg chg="modSp mod">
        <pc:chgData name="高崎 智彦" userId="977d2b1ff1885b24" providerId="LiveId" clId="{478CB178-60D5-45E5-A790-1086E4732EF5}" dt="2021-07-10T03:34:47.159" v="62" actId="6549"/>
        <pc:sldMkLst>
          <pc:docMk/>
          <pc:sldMk cId="1343598217" sldId="1238"/>
        </pc:sldMkLst>
        <pc:spChg chg="mod">
          <ac:chgData name="高崎 智彦" userId="977d2b1ff1885b24" providerId="LiveId" clId="{478CB178-60D5-45E5-A790-1086E4732EF5}" dt="2021-07-10T03:34:47.159" v="62" actId="6549"/>
          <ac:spMkLst>
            <pc:docMk/>
            <pc:sldMk cId="1343598217" sldId="1238"/>
            <ac:spMk id="4" creationId="{A406B0E9-316A-4491-BCE9-2FEBCABE21DE}"/>
          </ac:spMkLst>
        </pc:spChg>
      </pc:sldChg>
      <pc:sldChg chg="addSp modSp new mod modClrScheme chgLayout">
        <pc:chgData name="高崎 智彦" userId="977d2b1ff1885b24" providerId="LiveId" clId="{478CB178-60D5-45E5-A790-1086E4732EF5}" dt="2021-07-10T05:13:47.218" v="1041" actId="113"/>
        <pc:sldMkLst>
          <pc:docMk/>
          <pc:sldMk cId="1955567317" sldId="1274"/>
        </pc:sldMkLst>
        <pc:spChg chg="add mod">
          <ac:chgData name="高崎 智彦" userId="977d2b1ff1885b24" providerId="LiveId" clId="{478CB178-60D5-45E5-A790-1086E4732EF5}" dt="2021-07-10T05:13:15.847" v="1031" actId="1076"/>
          <ac:spMkLst>
            <pc:docMk/>
            <pc:sldMk cId="1955567317" sldId="1274"/>
            <ac:spMk id="2" creationId="{4012B790-F92D-474E-80D3-85EE6C3C02F5}"/>
          </ac:spMkLst>
        </pc:spChg>
        <pc:spChg chg="add mod">
          <ac:chgData name="高崎 智彦" userId="977d2b1ff1885b24" providerId="LiveId" clId="{478CB178-60D5-45E5-A790-1086E4732EF5}" dt="2021-07-10T05:13:47.218" v="1041" actId="113"/>
          <ac:spMkLst>
            <pc:docMk/>
            <pc:sldMk cId="1955567317" sldId="1274"/>
            <ac:spMk id="3" creationId="{FC445D8E-EB2F-4061-9834-6BEC19EEC991}"/>
          </ac:spMkLst>
        </pc:spChg>
      </pc:sldChg>
      <pc:sldChg chg="new del">
        <pc:chgData name="高崎 智彦" userId="977d2b1ff1885b24" providerId="LiveId" clId="{478CB178-60D5-45E5-A790-1086E4732EF5}" dt="2021-07-10T22:54:29.851" v="1283" actId="47"/>
        <pc:sldMkLst>
          <pc:docMk/>
          <pc:sldMk cId="1134393612" sldId="1275"/>
        </pc:sldMkLst>
      </pc:sldChg>
      <pc:sldChg chg="add del">
        <pc:chgData name="高崎 智彦" userId="977d2b1ff1885b24" providerId="LiveId" clId="{478CB178-60D5-45E5-A790-1086E4732EF5}" dt="2021-07-10T22:51:37.766" v="1177" actId="47"/>
        <pc:sldMkLst>
          <pc:docMk/>
          <pc:sldMk cId="3524520159" sldId="1276"/>
        </pc:sldMkLst>
      </pc:sldChg>
    </pc:docChg>
  </pc:docChgLst>
  <pc:docChgLst>
    <pc:chgData name="高崎 智彦" userId="977d2b1ff1885b24" providerId="LiveId" clId="{3DBF6510-7E0B-42EA-8FF8-352DFB4F7D22}"/>
    <pc:docChg chg="undo redo custSel addSld delSld modSld delMainMaster">
      <pc:chgData name="高崎 智彦" userId="977d2b1ff1885b24" providerId="LiveId" clId="{3DBF6510-7E0B-42EA-8FF8-352DFB4F7D22}" dt="2021-07-06T02:20:31.805" v="1031" actId="14100"/>
      <pc:docMkLst>
        <pc:docMk/>
      </pc:docMkLst>
      <pc:sldChg chg="del">
        <pc:chgData name="高崎 智彦" userId="977d2b1ff1885b24" providerId="LiveId" clId="{3DBF6510-7E0B-42EA-8FF8-352DFB4F7D22}" dt="2021-07-02T04:21:53.348" v="11" actId="47"/>
        <pc:sldMkLst>
          <pc:docMk/>
          <pc:sldMk cId="0" sldId="534"/>
        </pc:sldMkLst>
      </pc:sldChg>
      <pc:sldChg chg="del">
        <pc:chgData name="高崎 智彦" userId="977d2b1ff1885b24" providerId="LiveId" clId="{3DBF6510-7E0B-42EA-8FF8-352DFB4F7D22}" dt="2021-07-02T04:21:56.514" v="12" actId="47"/>
        <pc:sldMkLst>
          <pc:docMk/>
          <pc:sldMk cId="0" sldId="554"/>
        </pc:sldMkLst>
      </pc:sldChg>
      <pc:sldChg chg="modSp mod">
        <pc:chgData name="高崎 智彦" userId="977d2b1ff1885b24" providerId="LiveId" clId="{3DBF6510-7E0B-42EA-8FF8-352DFB4F7D22}" dt="2021-07-02T04:21:46.027" v="10" actId="20577"/>
        <pc:sldMkLst>
          <pc:docMk/>
          <pc:sldMk cId="2372495151" sldId="1263"/>
        </pc:sldMkLst>
        <pc:spChg chg="mod">
          <ac:chgData name="高崎 智彦" userId="977d2b1ff1885b24" providerId="LiveId" clId="{3DBF6510-7E0B-42EA-8FF8-352DFB4F7D22}" dt="2021-07-02T04:21:46.027" v="10" actId="20577"/>
          <ac:spMkLst>
            <pc:docMk/>
            <pc:sldMk cId="2372495151" sldId="1263"/>
            <ac:spMk id="3" creationId="{3D8CC286-5FE2-49A0-A063-9AD5EB5801EE}"/>
          </ac:spMkLst>
        </pc:spChg>
        <pc:spChg chg="mod">
          <ac:chgData name="高崎 智彦" userId="977d2b1ff1885b24" providerId="LiveId" clId="{3DBF6510-7E0B-42EA-8FF8-352DFB4F7D22}" dt="2021-07-02T04:21:30.860" v="1" actId="121"/>
          <ac:spMkLst>
            <pc:docMk/>
            <pc:sldMk cId="2372495151" sldId="1263"/>
            <ac:spMk id="4" creationId="{20EC2CA8-7121-4297-9541-67DFBE8612CE}"/>
          </ac:spMkLst>
        </pc:spChg>
      </pc:sldChg>
      <pc:sldChg chg="del">
        <pc:chgData name="高崎 智彦" userId="977d2b1ff1885b24" providerId="LiveId" clId="{3DBF6510-7E0B-42EA-8FF8-352DFB4F7D22}" dt="2021-07-02T04:22:22.963" v="13" actId="47"/>
        <pc:sldMkLst>
          <pc:docMk/>
          <pc:sldMk cId="1927308146" sldId="1265"/>
        </pc:sldMkLst>
      </pc:sldChg>
      <pc:sldChg chg="del">
        <pc:chgData name="高崎 智彦" userId="977d2b1ff1885b24" providerId="LiveId" clId="{3DBF6510-7E0B-42EA-8FF8-352DFB4F7D22}" dt="2021-07-02T06:41:59.190" v="496" actId="47"/>
        <pc:sldMkLst>
          <pc:docMk/>
          <pc:sldMk cId="3778608045" sldId="1268"/>
        </pc:sldMkLst>
      </pc:sldChg>
      <pc:sldChg chg="modSp new mod">
        <pc:chgData name="高崎 智彦" userId="977d2b1ff1885b24" providerId="LiveId" clId="{3DBF6510-7E0B-42EA-8FF8-352DFB4F7D22}" dt="2021-07-02T04:28:37.451" v="191" actId="403"/>
        <pc:sldMkLst>
          <pc:docMk/>
          <pc:sldMk cId="971418409" sldId="1270"/>
        </pc:sldMkLst>
        <pc:spChg chg="mod">
          <ac:chgData name="高崎 智彦" userId="977d2b1ff1885b24" providerId="LiveId" clId="{3DBF6510-7E0B-42EA-8FF8-352DFB4F7D22}" dt="2021-07-02T04:28:37.451" v="191" actId="403"/>
          <ac:spMkLst>
            <pc:docMk/>
            <pc:sldMk cId="971418409" sldId="1270"/>
            <ac:spMk id="2" creationId="{B55BD80C-BDC4-4580-8FD1-84B6F51BF22C}"/>
          </ac:spMkLst>
        </pc:spChg>
        <pc:spChg chg="mod">
          <ac:chgData name="高崎 智彦" userId="977d2b1ff1885b24" providerId="LiveId" clId="{3DBF6510-7E0B-42EA-8FF8-352DFB4F7D22}" dt="2021-07-02T04:27:08.846" v="141" actId="1076"/>
          <ac:spMkLst>
            <pc:docMk/>
            <pc:sldMk cId="971418409" sldId="1270"/>
            <ac:spMk id="3" creationId="{27BC08DB-08E0-4310-9968-DDBB4258D246}"/>
          </ac:spMkLst>
        </pc:spChg>
      </pc:sldChg>
      <pc:sldChg chg="modSp new mod">
        <pc:chgData name="高崎 智彦" userId="977d2b1ff1885b24" providerId="LiveId" clId="{3DBF6510-7E0B-42EA-8FF8-352DFB4F7D22}" dt="2021-07-06T02:20:31.805" v="1031" actId="14100"/>
        <pc:sldMkLst>
          <pc:docMk/>
          <pc:sldMk cId="1507093024" sldId="1271"/>
        </pc:sldMkLst>
        <pc:spChg chg="mod">
          <ac:chgData name="高崎 智彦" userId="977d2b1ff1885b24" providerId="LiveId" clId="{3DBF6510-7E0B-42EA-8FF8-352DFB4F7D22}" dt="2021-07-06T02:20:31.805" v="1031" actId="14100"/>
          <ac:spMkLst>
            <pc:docMk/>
            <pc:sldMk cId="1507093024" sldId="1271"/>
            <ac:spMk id="2" creationId="{92FE11A1-C441-4666-9F40-0BCB3CD8C7D5}"/>
          </ac:spMkLst>
        </pc:spChg>
        <pc:spChg chg="mod">
          <ac:chgData name="高崎 智彦" userId="977d2b1ff1885b24" providerId="LiveId" clId="{3DBF6510-7E0B-42EA-8FF8-352DFB4F7D22}" dt="2021-07-06T02:20:25.921" v="1030" actId="14100"/>
          <ac:spMkLst>
            <pc:docMk/>
            <pc:sldMk cId="1507093024" sldId="1271"/>
            <ac:spMk id="3" creationId="{CE996F7D-EA15-4D55-A442-F2A2C61AC59C}"/>
          </ac:spMkLst>
        </pc:spChg>
      </pc:sldChg>
      <pc:sldChg chg="modSp new mod">
        <pc:chgData name="高崎 智彦" userId="977d2b1ff1885b24" providerId="LiveId" clId="{3DBF6510-7E0B-42EA-8FF8-352DFB4F7D22}" dt="2021-07-06T01:26:10.836" v="754" actId="207"/>
        <pc:sldMkLst>
          <pc:docMk/>
          <pc:sldMk cId="1975378130" sldId="1272"/>
        </pc:sldMkLst>
        <pc:spChg chg="mod">
          <ac:chgData name="高崎 智彦" userId="977d2b1ff1885b24" providerId="LiveId" clId="{3DBF6510-7E0B-42EA-8FF8-352DFB4F7D22}" dt="2021-07-06T01:26:10.836" v="754" actId="207"/>
          <ac:spMkLst>
            <pc:docMk/>
            <pc:sldMk cId="1975378130" sldId="1272"/>
            <ac:spMk id="2" creationId="{AF522037-57A2-4B34-B76F-2008CC45E094}"/>
          </ac:spMkLst>
        </pc:spChg>
        <pc:spChg chg="mod">
          <ac:chgData name="高崎 智彦" userId="977d2b1ff1885b24" providerId="LiveId" clId="{3DBF6510-7E0B-42EA-8FF8-352DFB4F7D22}" dt="2021-07-06T01:25:51.828" v="751" actId="1582"/>
          <ac:spMkLst>
            <pc:docMk/>
            <pc:sldMk cId="1975378130" sldId="1272"/>
            <ac:spMk id="3" creationId="{9931478D-D78F-46D9-BAB8-775B6629DD89}"/>
          </ac:spMkLst>
        </pc:spChg>
      </pc:sldChg>
      <pc:sldMasterChg chg="del delSldLayout">
        <pc:chgData name="高崎 智彦" userId="977d2b1ff1885b24" providerId="LiveId" clId="{3DBF6510-7E0B-42EA-8FF8-352DFB4F7D22}" dt="2021-07-02T04:21:56.514" v="12" actId="47"/>
        <pc:sldMasterMkLst>
          <pc:docMk/>
          <pc:sldMasterMk cId="3806575292" sldId="2147483660"/>
        </pc:sldMasterMkLst>
        <pc:sldLayoutChg chg="del">
          <pc:chgData name="高崎 智彦" userId="977d2b1ff1885b24" providerId="LiveId" clId="{3DBF6510-7E0B-42EA-8FF8-352DFB4F7D22}" dt="2021-07-02T04:21:56.514" v="12" actId="47"/>
          <pc:sldLayoutMkLst>
            <pc:docMk/>
            <pc:sldMasterMk cId="3806575292" sldId="2147483660"/>
            <pc:sldLayoutMk cId="3366853044" sldId="2147483661"/>
          </pc:sldLayoutMkLst>
        </pc:sldLayoutChg>
        <pc:sldLayoutChg chg="del">
          <pc:chgData name="高崎 智彦" userId="977d2b1ff1885b24" providerId="LiveId" clId="{3DBF6510-7E0B-42EA-8FF8-352DFB4F7D22}" dt="2021-07-02T04:21:56.514" v="12" actId="47"/>
          <pc:sldLayoutMkLst>
            <pc:docMk/>
            <pc:sldMasterMk cId="3806575292" sldId="2147483660"/>
            <pc:sldLayoutMk cId="2213119930" sldId="2147483662"/>
          </pc:sldLayoutMkLst>
        </pc:sldLayoutChg>
        <pc:sldLayoutChg chg="del">
          <pc:chgData name="高崎 智彦" userId="977d2b1ff1885b24" providerId="LiveId" clId="{3DBF6510-7E0B-42EA-8FF8-352DFB4F7D22}" dt="2021-07-02T04:21:56.514" v="12" actId="47"/>
          <pc:sldLayoutMkLst>
            <pc:docMk/>
            <pc:sldMasterMk cId="3806575292" sldId="2147483660"/>
            <pc:sldLayoutMk cId="4025414022" sldId="2147483663"/>
          </pc:sldLayoutMkLst>
        </pc:sldLayoutChg>
        <pc:sldLayoutChg chg="del">
          <pc:chgData name="高崎 智彦" userId="977d2b1ff1885b24" providerId="LiveId" clId="{3DBF6510-7E0B-42EA-8FF8-352DFB4F7D22}" dt="2021-07-02T04:21:56.514" v="12" actId="47"/>
          <pc:sldLayoutMkLst>
            <pc:docMk/>
            <pc:sldMasterMk cId="3806575292" sldId="2147483660"/>
            <pc:sldLayoutMk cId="554529492" sldId="2147483664"/>
          </pc:sldLayoutMkLst>
        </pc:sldLayoutChg>
        <pc:sldLayoutChg chg="del">
          <pc:chgData name="高崎 智彦" userId="977d2b1ff1885b24" providerId="LiveId" clId="{3DBF6510-7E0B-42EA-8FF8-352DFB4F7D22}" dt="2021-07-02T04:21:56.514" v="12" actId="47"/>
          <pc:sldLayoutMkLst>
            <pc:docMk/>
            <pc:sldMasterMk cId="3806575292" sldId="2147483660"/>
            <pc:sldLayoutMk cId="1294070743" sldId="2147483665"/>
          </pc:sldLayoutMkLst>
        </pc:sldLayoutChg>
        <pc:sldLayoutChg chg="del">
          <pc:chgData name="高崎 智彦" userId="977d2b1ff1885b24" providerId="LiveId" clId="{3DBF6510-7E0B-42EA-8FF8-352DFB4F7D22}" dt="2021-07-02T04:21:56.514" v="12" actId="47"/>
          <pc:sldLayoutMkLst>
            <pc:docMk/>
            <pc:sldMasterMk cId="3806575292" sldId="2147483660"/>
            <pc:sldLayoutMk cId="3483041483" sldId="2147483666"/>
          </pc:sldLayoutMkLst>
        </pc:sldLayoutChg>
        <pc:sldLayoutChg chg="del">
          <pc:chgData name="高崎 智彦" userId="977d2b1ff1885b24" providerId="LiveId" clId="{3DBF6510-7E0B-42EA-8FF8-352DFB4F7D22}" dt="2021-07-02T04:21:56.514" v="12" actId="47"/>
          <pc:sldLayoutMkLst>
            <pc:docMk/>
            <pc:sldMasterMk cId="3806575292" sldId="2147483660"/>
            <pc:sldLayoutMk cId="3650148062" sldId="2147483667"/>
          </pc:sldLayoutMkLst>
        </pc:sldLayoutChg>
        <pc:sldLayoutChg chg="del">
          <pc:chgData name="高崎 智彦" userId="977d2b1ff1885b24" providerId="LiveId" clId="{3DBF6510-7E0B-42EA-8FF8-352DFB4F7D22}" dt="2021-07-02T04:21:56.514" v="12" actId="47"/>
          <pc:sldLayoutMkLst>
            <pc:docMk/>
            <pc:sldMasterMk cId="3806575292" sldId="2147483660"/>
            <pc:sldLayoutMk cId="2215716794" sldId="2147483668"/>
          </pc:sldLayoutMkLst>
        </pc:sldLayoutChg>
        <pc:sldLayoutChg chg="del">
          <pc:chgData name="高崎 智彦" userId="977d2b1ff1885b24" providerId="LiveId" clId="{3DBF6510-7E0B-42EA-8FF8-352DFB4F7D22}" dt="2021-07-02T04:21:56.514" v="12" actId="47"/>
          <pc:sldLayoutMkLst>
            <pc:docMk/>
            <pc:sldMasterMk cId="3806575292" sldId="2147483660"/>
            <pc:sldLayoutMk cId="565934097" sldId="2147483669"/>
          </pc:sldLayoutMkLst>
        </pc:sldLayoutChg>
        <pc:sldLayoutChg chg="del">
          <pc:chgData name="高崎 智彦" userId="977d2b1ff1885b24" providerId="LiveId" clId="{3DBF6510-7E0B-42EA-8FF8-352DFB4F7D22}" dt="2021-07-02T04:21:56.514" v="12" actId="47"/>
          <pc:sldLayoutMkLst>
            <pc:docMk/>
            <pc:sldMasterMk cId="3806575292" sldId="2147483660"/>
            <pc:sldLayoutMk cId="1821952186" sldId="2147483670"/>
          </pc:sldLayoutMkLst>
        </pc:sldLayoutChg>
        <pc:sldLayoutChg chg="del">
          <pc:chgData name="高崎 智彦" userId="977d2b1ff1885b24" providerId="LiveId" clId="{3DBF6510-7E0B-42EA-8FF8-352DFB4F7D22}" dt="2021-07-02T04:21:56.514" v="12" actId="47"/>
          <pc:sldLayoutMkLst>
            <pc:docMk/>
            <pc:sldMasterMk cId="3806575292" sldId="2147483660"/>
            <pc:sldLayoutMk cId="2587275792" sldId="2147483671"/>
          </pc:sldLayoutMkLst>
        </pc:sldLayoutChg>
      </pc:sldMasterChg>
    </pc:docChg>
  </pc:docChgLst>
  <pc:docChgLst>
    <pc:chgData name="高崎 智彦" userId="977d2b1ff1885b24" providerId="LiveId" clId="{C55E8DD5-81AE-40FE-9891-EDAD2E8C6139}"/>
    <pc:docChg chg="modSld">
      <pc:chgData name="高崎 智彦" userId="977d2b1ff1885b24" providerId="LiveId" clId="{C55E8DD5-81AE-40FE-9891-EDAD2E8C6139}" dt="2021-07-06T12:45:52.031" v="215" actId="1076"/>
      <pc:docMkLst>
        <pc:docMk/>
      </pc:docMkLst>
      <pc:sldChg chg="modSp mod">
        <pc:chgData name="高崎 智彦" userId="977d2b1ff1885b24" providerId="LiveId" clId="{C55E8DD5-81AE-40FE-9891-EDAD2E8C6139}" dt="2021-07-04T05:45:20.159" v="8" actId="20577"/>
        <pc:sldMkLst>
          <pc:docMk/>
          <pc:sldMk cId="2372495151" sldId="1263"/>
        </pc:sldMkLst>
        <pc:spChg chg="mod">
          <ac:chgData name="高崎 智彦" userId="977d2b1ff1885b24" providerId="LiveId" clId="{C55E8DD5-81AE-40FE-9891-EDAD2E8C6139}" dt="2021-07-04T05:45:20.159" v="8" actId="20577"/>
          <ac:spMkLst>
            <pc:docMk/>
            <pc:sldMk cId="2372495151" sldId="1263"/>
            <ac:spMk id="3" creationId="{3D8CC286-5FE2-49A0-A063-9AD5EB5801EE}"/>
          </ac:spMkLst>
        </pc:spChg>
        <pc:picChg chg="mod">
          <ac:chgData name="高崎 智彦" userId="977d2b1ff1885b24" providerId="LiveId" clId="{C55E8DD5-81AE-40FE-9891-EDAD2E8C6139}" dt="2021-07-04T05:44:50.891" v="0" actId="1076"/>
          <ac:picMkLst>
            <pc:docMk/>
            <pc:sldMk cId="2372495151" sldId="1263"/>
            <ac:picMk id="5" creationId="{390950F7-BF42-4A60-B71D-6CFC51F73E2C}"/>
          </ac:picMkLst>
        </pc:picChg>
      </pc:sldChg>
      <pc:sldChg chg="addSp modSp mod">
        <pc:chgData name="高崎 智彦" userId="977d2b1ff1885b24" providerId="LiveId" clId="{C55E8DD5-81AE-40FE-9891-EDAD2E8C6139}" dt="2021-07-06T12:45:52.031" v="215" actId="1076"/>
        <pc:sldMkLst>
          <pc:docMk/>
          <pc:sldMk cId="1507093024" sldId="1271"/>
        </pc:sldMkLst>
        <pc:spChg chg="mod">
          <ac:chgData name="高崎 智彦" userId="977d2b1ff1885b24" providerId="LiveId" clId="{C55E8DD5-81AE-40FE-9891-EDAD2E8C6139}" dt="2021-07-06T12:45:52.031" v="215" actId="1076"/>
          <ac:spMkLst>
            <pc:docMk/>
            <pc:sldMk cId="1507093024" sldId="1271"/>
            <ac:spMk id="3" creationId="{CE996F7D-EA15-4D55-A442-F2A2C61AC59C}"/>
          </ac:spMkLst>
        </pc:spChg>
        <pc:spChg chg="add mod">
          <ac:chgData name="高崎 智彦" userId="977d2b1ff1885b24" providerId="LiveId" clId="{C55E8DD5-81AE-40FE-9891-EDAD2E8C6139}" dt="2021-07-06T12:45:26.707" v="214" actId="20577"/>
          <ac:spMkLst>
            <pc:docMk/>
            <pc:sldMk cId="1507093024" sldId="1271"/>
            <ac:spMk id="4" creationId="{FE12B5D9-8E24-4AB6-BCA2-36288EB9D35C}"/>
          </ac:spMkLst>
        </pc:spChg>
      </pc:sldChg>
    </pc:docChg>
  </pc:docChgLst>
  <pc:docChgLst>
    <pc:chgData name="高崎 智彦" userId="977d2b1ff1885b24" providerId="LiveId" clId="{EDFD045D-0F60-433C-8FFE-202DB55429D5}"/>
    <pc:docChg chg="undo custSel modSld">
      <pc:chgData name="高崎 智彦" userId="977d2b1ff1885b24" providerId="LiveId" clId="{EDFD045D-0F60-433C-8FFE-202DB55429D5}" dt="2021-07-07T13:56:01.547" v="9" actId="688"/>
      <pc:docMkLst>
        <pc:docMk/>
      </pc:docMkLst>
      <pc:sldChg chg="modSp mod">
        <pc:chgData name="高崎 智彦" userId="977d2b1ff1885b24" providerId="LiveId" clId="{EDFD045D-0F60-433C-8FFE-202DB55429D5}" dt="2021-07-07T13:56:01.547" v="9" actId="688"/>
        <pc:sldMkLst>
          <pc:docMk/>
          <pc:sldMk cId="2372495151" sldId="1263"/>
        </pc:sldMkLst>
        <pc:picChg chg="mod">
          <ac:chgData name="高崎 智彦" userId="977d2b1ff1885b24" providerId="LiveId" clId="{EDFD045D-0F60-433C-8FFE-202DB55429D5}" dt="2021-07-07T13:56:01.547" v="9" actId="688"/>
          <ac:picMkLst>
            <pc:docMk/>
            <pc:sldMk cId="2372495151" sldId="1263"/>
            <ac:picMk id="10" creationId="{7E210AB6-38EC-47E4-9904-EBFEB5D5225D}"/>
          </ac:picMkLst>
        </pc:picChg>
      </pc:sldChg>
    </pc:docChg>
  </pc:docChgLst>
  <pc:docChgLst>
    <pc:chgData name="高崎 智彦" userId="977d2b1ff1885b24" providerId="LiveId" clId="{60563D22-2265-4A5E-9495-F4A45188732D}"/>
    <pc:docChg chg="custSel delSld modSld">
      <pc:chgData name="高崎 智彦" userId="977d2b1ff1885b24" providerId="LiveId" clId="{60563D22-2265-4A5E-9495-F4A45188732D}" dt="2021-07-07T04:33:11.111" v="35" actId="47"/>
      <pc:docMkLst>
        <pc:docMk/>
      </pc:docMkLst>
      <pc:sldChg chg="addSp delSp modSp mod">
        <pc:chgData name="高崎 智彦" userId="977d2b1ff1885b24" providerId="LiveId" clId="{60563D22-2265-4A5E-9495-F4A45188732D}" dt="2021-07-07T04:31:14.559" v="34" actId="1076"/>
        <pc:sldMkLst>
          <pc:docMk/>
          <pc:sldMk cId="2372495151" sldId="1263"/>
        </pc:sldMkLst>
        <pc:spChg chg="mod">
          <ac:chgData name="高崎 智彦" userId="977d2b1ff1885b24" providerId="LiveId" clId="{60563D22-2265-4A5E-9495-F4A45188732D}" dt="2021-07-07T04:26:49.729" v="5" actId="1076"/>
          <ac:spMkLst>
            <pc:docMk/>
            <pc:sldMk cId="2372495151" sldId="1263"/>
            <ac:spMk id="2" creationId="{42337A58-6BB2-4261-87E7-216ADA727CFC}"/>
          </ac:spMkLst>
        </pc:spChg>
        <pc:spChg chg="mod">
          <ac:chgData name="高崎 智彦" userId="977d2b1ff1885b24" providerId="LiveId" clId="{60563D22-2265-4A5E-9495-F4A45188732D}" dt="2021-07-07T04:27:28.074" v="15" actId="1076"/>
          <ac:spMkLst>
            <pc:docMk/>
            <pc:sldMk cId="2372495151" sldId="1263"/>
            <ac:spMk id="3" creationId="{3D8CC286-5FE2-49A0-A063-9AD5EB5801EE}"/>
          </ac:spMkLst>
        </pc:spChg>
        <pc:spChg chg="mod">
          <ac:chgData name="高崎 智彦" userId="977d2b1ff1885b24" providerId="LiveId" clId="{60563D22-2265-4A5E-9495-F4A45188732D}" dt="2021-07-07T04:28:08.510" v="19" actId="1076"/>
          <ac:spMkLst>
            <pc:docMk/>
            <pc:sldMk cId="2372495151" sldId="1263"/>
            <ac:spMk id="4" creationId="{20EC2CA8-7121-4297-9541-67DFBE8612CE}"/>
          </ac:spMkLst>
        </pc:spChg>
        <pc:spChg chg="mod">
          <ac:chgData name="高崎 智彦" userId="977d2b1ff1885b24" providerId="LiveId" clId="{60563D22-2265-4A5E-9495-F4A45188732D}" dt="2021-07-07T04:27:21.252" v="12" actId="1076"/>
          <ac:spMkLst>
            <pc:docMk/>
            <pc:sldMk cId="2372495151" sldId="1263"/>
            <ac:spMk id="6" creationId="{83416BB6-D598-4B2D-8DC1-54942ACCA33B}"/>
          </ac:spMkLst>
        </pc:spChg>
        <pc:picChg chg="mod">
          <ac:chgData name="高崎 智彦" userId="977d2b1ff1885b24" providerId="LiveId" clId="{60563D22-2265-4A5E-9495-F4A45188732D}" dt="2021-07-07T04:27:47.439" v="16" actId="1076"/>
          <ac:picMkLst>
            <pc:docMk/>
            <pc:sldMk cId="2372495151" sldId="1263"/>
            <ac:picMk id="5" creationId="{390950F7-BF42-4A60-B71D-6CFC51F73E2C}"/>
          </ac:picMkLst>
        </pc:picChg>
        <pc:picChg chg="add del mod">
          <ac:chgData name="高崎 智彦" userId="977d2b1ff1885b24" providerId="LiveId" clId="{60563D22-2265-4A5E-9495-F4A45188732D}" dt="2021-07-07T04:30:25.434" v="23" actId="478"/>
          <ac:picMkLst>
            <pc:docMk/>
            <pc:sldMk cId="2372495151" sldId="1263"/>
            <ac:picMk id="8" creationId="{539BE991-0A53-406F-BBA2-C469C5AB4F2F}"/>
          </ac:picMkLst>
        </pc:picChg>
        <pc:picChg chg="add mod">
          <ac:chgData name="高崎 智彦" userId="977d2b1ff1885b24" providerId="LiveId" clId="{60563D22-2265-4A5E-9495-F4A45188732D}" dt="2021-07-07T04:31:14.559" v="34" actId="1076"/>
          <ac:picMkLst>
            <pc:docMk/>
            <pc:sldMk cId="2372495151" sldId="1263"/>
            <ac:picMk id="10" creationId="{7E210AB6-38EC-47E4-9904-EBFEB5D5225D}"/>
          </ac:picMkLst>
        </pc:picChg>
      </pc:sldChg>
      <pc:sldChg chg="del">
        <pc:chgData name="高崎 智彦" userId="977d2b1ff1885b24" providerId="LiveId" clId="{60563D22-2265-4A5E-9495-F4A45188732D}" dt="2021-07-07T04:33:11.111" v="35" actId="47"/>
        <pc:sldMkLst>
          <pc:docMk/>
          <pc:sldMk cId="971418409" sldId="1270"/>
        </pc:sldMkLst>
      </pc:sldChg>
    </pc:docChg>
  </pc:docChgLst>
  <pc:docChgLst>
    <pc:chgData name="高崎 智彦" userId="977d2b1ff1885b24" providerId="LiveId" clId="{B704BFC9-1C7D-4281-B78A-BDCC4C52B6F5}"/>
    <pc:docChg chg="delSld modSld">
      <pc:chgData name="高崎 智彦" userId="977d2b1ff1885b24" providerId="LiveId" clId="{B704BFC9-1C7D-4281-B78A-BDCC4C52B6F5}" dt="2021-07-09T00:32:20.611" v="152" actId="47"/>
      <pc:docMkLst>
        <pc:docMk/>
      </pc:docMkLst>
      <pc:sldChg chg="del">
        <pc:chgData name="高崎 智彦" userId="977d2b1ff1885b24" providerId="LiveId" clId="{B704BFC9-1C7D-4281-B78A-BDCC4C52B6F5}" dt="2021-07-09T00:32:20.611" v="152" actId="47"/>
        <pc:sldMkLst>
          <pc:docMk/>
          <pc:sldMk cId="2942392840" sldId="260"/>
        </pc:sldMkLst>
      </pc:sldChg>
      <pc:sldChg chg="modSp mod">
        <pc:chgData name="高崎 智彦" userId="977d2b1ff1885b24" providerId="LiveId" clId="{B704BFC9-1C7D-4281-B78A-BDCC4C52B6F5}" dt="2021-07-09T00:29:44.251" v="146" actId="1076"/>
        <pc:sldMkLst>
          <pc:docMk/>
          <pc:sldMk cId="1840465680" sldId="681"/>
        </pc:sldMkLst>
        <pc:spChg chg="mod">
          <ac:chgData name="高崎 智彦" userId="977d2b1ff1885b24" providerId="LiveId" clId="{B704BFC9-1C7D-4281-B78A-BDCC4C52B6F5}" dt="2021-07-09T00:29:44.251" v="146" actId="1076"/>
          <ac:spMkLst>
            <pc:docMk/>
            <pc:sldMk cId="1840465680" sldId="681"/>
            <ac:spMk id="2" creationId="{E94275E3-CB1B-46E7-839E-76B851C98EBF}"/>
          </ac:spMkLst>
        </pc:spChg>
        <pc:spChg chg="mod">
          <ac:chgData name="高崎 智彦" userId="977d2b1ff1885b24" providerId="LiveId" clId="{B704BFC9-1C7D-4281-B78A-BDCC4C52B6F5}" dt="2021-07-09T00:29:33.993" v="145" actId="207"/>
          <ac:spMkLst>
            <pc:docMk/>
            <pc:sldMk cId="1840465680" sldId="681"/>
            <ac:spMk id="153" creationId="{4BD9855C-B1A2-46C0-84EA-703D8721D833}"/>
          </ac:spMkLst>
        </pc:spChg>
      </pc:sldChg>
      <pc:sldChg chg="addSp modSp mod">
        <pc:chgData name="高崎 智彦" userId="977d2b1ff1885b24" providerId="LiveId" clId="{B704BFC9-1C7D-4281-B78A-BDCC4C52B6F5}" dt="2021-07-09T00:28:40.014" v="143" actId="339"/>
        <pc:sldMkLst>
          <pc:docMk/>
          <pc:sldMk cId="1954751342" sldId="699"/>
        </pc:sldMkLst>
        <pc:spChg chg="add mod">
          <ac:chgData name="高崎 智彦" userId="977d2b1ff1885b24" providerId="LiveId" clId="{B704BFC9-1C7D-4281-B78A-BDCC4C52B6F5}" dt="2021-07-09T00:28:40.014" v="143" actId="339"/>
          <ac:spMkLst>
            <pc:docMk/>
            <pc:sldMk cId="1954751342" sldId="699"/>
            <ac:spMk id="3" creationId="{3E26FBC9-7820-47E8-86F5-28EAB87772D1}"/>
          </ac:spMkLst>
        </pc:spChg>
        <pc:graphicFrameChg chg="mod modGraphic">
          <ac:chgData name="高崎 智彦" userId="977d2b1ff1885b24" providerId="LiveId" clId="{B704BFC9-1C7D-4281-B78A-BDCC4C52B6F5}" dt="2021-07-09T00:20:13.937" v="30" actId="122"/>
          <ac:graphicFrameMkLst>
            <pc:docMk/>
            <pc:sldMk cId="1954751342" sldId="699"/>
            <ac:graphicFrameMk id="4" creationId="{D61577C8-75AD-4AFC-9E39-E6B3D309ED09}"/>
          </ac:graphicFrameMkLst>
        </pc:graphicFrameChg>
      </pc:sldChg>
      <pc:sldChg chg="addSp modSp mod">
        <pc:chgData name="高崎 智彦" userId="977d2b1ff1885b24" providerId="LiveId" clId="{B704BFC9-1C7D-4281-B78A-BDCC4C52B6F5}" dt="2021-07-09T00:23:34.243" v="34" actId="1076"/>
        <pc:sldMkLst>
          <pc:docMk/>
          <pc:sldMk cId="1507093024" sldId="1271"/>
        </pc:sldMkLst>
        <pc:spChg chg="mod">
          <ac:chgData name="高崎 智彦" userId="977d2b1ff1885b24" providerId="LiveId" clId="{B704BFC9-1C7D-4281-B78A-BDCC4C52B6F5}" dt="2021-07-09T00:23:34.243" v="34" actId="1076"/>
          <ac:spMkLst>
            <pc:docMk/>
            <pc:sldMk cId="1507093024" sldId="1271"/>
            <ac:spMk id="3" creationId="{CE996F7D-EA15-4D55-A442-F2A2C61AC59C}"/>
          </ac:spMkLst>
        </pc:spChg>
        <pc:picChg chg="add mod">
          <ac:chgData name="高崎 智彦" userId="977d2b1ff1885b24" providerId="LiveId" clId="{B704BFC9-1C7D-4281-B78A-BDCC4C52B6F5}" dt="2021-07-09T00:23:18.749" v="33" actId="1076"/>
          <ac:picMkLst>
            <pc:docMk/>
            <pc:sldMk cId="1507093024" sldId="1271"/>
            <ac:picMk id="5" creationId="{D9896A43-A3A7-490C-8C7F-CEF335BB8814}"/>
          </ac:picMkLst>
        </pc:picChg>
      </pc:sldChg>
      <pc:sldChg chg="modSp mod">
        <pc:chgData name="高崎 智彦" userId="977d2b1ff1885b24" providerId="LiveId" clId="{B704BFC9-1C7D-4281-B78A-BDCC4C52B6F5}" dt="2021-07-09T00:30:39.964" v="151" actId="14734"/>
        <pc:sldMkLst>
          <pc:docMk/>
          <pc:sldMk cId="4224542601" sldId="1273"/>
        </pc:sldMkLst>
        <pc:graphicFrameChg chg="mod modGraphic">
          <ac:chgData name="高崎 智彦" userId="977d2b1ff1885b24" providerId="LiveId" clId="{B704BFC9-1C7D-4281-B78A-BDCC4C52B6F5}" dt="2021-07-09T00:30:39.964" v="151" actId="14734"/>
          <ac:graphicFrameMkLst>
            <pc:docMk/>
            <pc:sldMk cId="4224542601" sldId="1273"/>
            <ac:graphicFrameMk id="4" creationId="{83548463-5B83-4C35-8302-E99C729AF8F2}"/>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Ascot\cg_team\ADV\09_Media_relations\09-03_TV\090822_&#12469;&#12452;&#12456;&#12531;&#12473;&#12476;&#12525;&#65288;&#12471;&#12540;&#12465;&#12531;&#12469;&#12540;&#65289;\&#12471;&#12540;&#12465;&#12531;&#12469;&#12540;&#12398;&#24615;&#33021;.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3422952203139048"/>
          <c:y val="2.4686431687897283E-2"/>
          <c:w val="0.64474193406473757"/>
          <c:h val="0.8288104086421596"/>
        </c:manualLayout>
      </c:layout>
      <c:scatterChart>
        <c:scatterStyle val="lineMarker"/>
        <c:varyColors val="0"/>
        <c:ser>
          <c:idx val="0"/>
          <c:order val="0"/>
          <c:spPr>
            <a:ln w="635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effectLst>
              <a:outerShdw blurRad="50800" dist="38100" dir="2700000" algn="tl" rotWithShape="0">
                <a:prstClr val="black">
                  <a:alpha val="40000"/>
                </a:prstClr>
              </a:outerShdw>
            </a:effectLst>
          </c:spPr>
          <c:marker>
            <c:symbol val="circle"/>
            <c:size val="10"/>
            <c:spPr>
              <a:ln w="6350">
                <a:solidFill>
                  <a:schemeClr val="tx1"/>
                </a:solidFill>
              </a:ln>
              <a:effectLst>
                <a:outerShdw blurRad="50800" dist="38100" dir="2700000" algn="tl" rotWithShape="0">
                  <a:prstClr val="black">
                    <a:alpha val="40000"/>
                  </a:prstClr>
                </a:outerShdw>
              </a:effectLst>
            </c:spPr>
          </c:marker>
          <c:dPt>
            <c:idx val="0"/>
            <c:marker>
              <c:spPr>
                <a:solidFill>
                  <a:srgbClr val="00B0F0"/>
                </a:solidFill>
                <a:ln w="6350">
                  <a:solidFill>
                    <a:schemeClr val="tx1"/>
                  </a:solidFill>
                </a:ln>
                <a:effectLst>
                  <a:outerShdw blurRad="50800" dist="38100" dir="2700000" algn="tl" rotWithShape="0">
                    <a:prstClr val="black">
                      <a:alpha val="40000"/>
                    </a:prstClr>
                  </a:outerShdw>
                </a:effectLst>
              </c:spPr>
            </c:marker>
            <c:bubble3D val="0"/>
            <c:extLst>
              <c:ext xmlns:c16="http://schemas.microsoft.com/office/drawing/2014/chart" uri="{C3380CC4-5D6E-409C-BE32-E72D297353CC}">
                <c16:uniqueId val="{00000000-8145-46E9-A81D-1DC0CB537A89}"/>
              </c:ext>
            </c:extLst>
          </c:dPt>
          <c:dPt>
            <c:idx val="1"/>
            <c:marker>
              <c:spPr>
                <a:solidFill>
                  <a:srgbClr val="0070C0"/>
                </a:solidFill>
                <a:ln w="6350">
                  <a:solidFill>
                    <a:schemeClr val="tx1"/>
                  </a:solidFill>
                </a:ln>
                <a:effectLst>
                  <a:outerShdw blurRad="50800" dist="38100" dir="2700000" algn="tl" rotWithShape="0">
                    <a:prstClr val="black">
                      <a:alpha val="40000"/>
                    </a:prstClr>
                  </a:outerShdw>
                </a:effectLst>
              </c:spPr>
            </c:marker>
            <c:bubble3D val="0"/>
            <c:extLst>
              <c:ext xmlns:c16="http://schemas.microsoft.com/office/drawing/2014/chart" uri="{C3380CC4-5D6E-409C-BE32-E72D297353CC}">
                <c16:uniqueId val="{00000001-8145-46E9-A81D-1DC0CB537A89}"/>
              </c:ext>
            </c:extLst>
          </c:dPt>
          <c:dPt>
            <c:idx val="2"/>
            <c:marker>
              <c:spPr>
                <a:solidFill>
                  <a:srgbClr val="0070C0"/>
                </a:solidFill>
                <a:ln w="6350">
                  <a:solidFill>
                    <a:schemeClr val="tx1"/>
                  </a:solidFill>
                </a:ln>
                <a:effectLst>
                  <a:outerShdw blurRad="50800" dist="38100" dir="2700000" algn="tl" rotWithShape="0">
                    <a:prstClr val="black">
                      <a:alpha val="40000"/>
                    </a:prstClr>
                  </a:outerShdw>
                </a:effectLst>
              </c:spPr>
            </c:marker>
            <c:bubble3D val="0"/>
            <c:extLst>
              <c:ext xmlns:c16="http://schemas.microsoft.com/office/drawing/2014/chart" uri="{C3380CC4-5D6E-409C-BE32-E72D297353CC}">
                <c16:uniqueId val="{00000002-8145-46E9-A81D-1DC0CB537A89}"/>
              </c:ext>
            </c:extLst>
          </c:dPt>
          <c:dPt>
            <c:idx val="3"/>
            <c:marker>
              <c:spPr>
                <a:solidFill>
                  <a:srgbClr val="0070C0"/>
                </a:solidFill>
                <a:ln w="6350">
                  <a:solidFill>
                    <a:schemeClr val="tx1"/>
                  </a:solidFill>
                </a:ln>
                <a:effectLst>
                  <a:outerShdw blurRad="50800" dist="38100" dir="2700000" algn="tl" rotWithShape="0">
                    <a:prstClr val="black">
                      <a:alpha val="40000"/>
                    </a:prstClr>
                  </a:outerShdw>
                </a:effectLst>
              </c:spPr>
            </c:marker>
            <c:bubble3D val="0"/>
            <c:extLst>
              <c:ext xmlns:c16="http://schemas.microsoft.com/office/drawing/2014/chart" uri="{C3380CC4-5D6E-409C-BE32-E72D297353CC}">
                <c16:uniqueId val="{00000003-8145-46E9-A81D-1DC0CB537A89}"/>
              </c:ext>
            </c:extLst>
          </c:dPt>
          <c:dPt>
            <c:idx val="4"/>
            <c:marker>
              <c:spPr>
                <a:solidFill>
                  <a:srgbClr val="00B050"/>
                </a:solidFill>
                <a:ln w="6350">
                  <a:solidFill>
                    <a:schemeClr val="tx1"/>
                  </a:solidFill>
                </a:ln>
                <a:effectLst>
                  <a:outerShdw blurRad="50800" dist="38100" dir="2700000" algn="tl" rotWithShape="0">
                    <a:prstClr val="black">
                      <a:alpha val="40000"/>
                    </a:prstClr>
                  </a:outerShdw>
                </a:effectLst>
              </c:spPr>
            </c:marker>
            <c:bubble3D val="0"/>
            <c:extLst>
              <c:ext xmlns:c16="http://schemas.microsoft.com/office/drawing/2014/chart" uri="{C3380CC4-5D6E-409C-BE32-E72D297353CC}">
                <c16:uniqueId val="{00000004-8145-46E9-A81D-1DC0CB537A89}"/>
              </c:ext>
            </c:extLst>
          </c:dPt>
          <c:dPt>
            <c:idx val="5"/>
            <c:marker>
              <c:spPr>
                <a:solidFill>
                  <a:srgbClr val="FFC000"/>
                </a:solidFill>
                <a:ln w="6350">
                  <a:solidFill>
                    <a:schemeClr val="tx1"/>
                  </a:solidFill>
                </a:ln>
                <a:effectLst>
                  <a:outerShdw blurRad="50800" dist="38100" dir="2700000" algn="tl" rotWithShape="0">
                    <a:prstClr val="black">
                      <a:alpha val="40000"/>
                    </a:prstClr>
                  </a:outerShdw>
                </a:effectLst>
              </c:spPr>
            </c:marker>
            <c:bubble3D val="0"/>
            <c:extLst>
              <c:ext xmlns:c16="http://schemas.microsoft.com/office/drawing/2014/chart" uri="{C3380CC4-5D6E-409C-BE32-E72D297353CC}">
                <c16:uniqueId val="{00000005-8145-46E9-A81D-1DC0CB537A89}"/>
              </c:ext>
            </c:extLst>
          </c:dPt>
          <c:dPt>
            <c:idx val="6"/>
            <c:marker>
              <c:spPr>
                <a:solidFill>
                  <a:srgbClr val="FFFF00"/>
                </a:solidFill>
                <a:ln w="6350">
                  <a:solidFill>
                    <a:schemeClr val="tx1"/>
                  </a:solidFill>
                </a:ln>
                <a:effectLst>
                  <a:outerShdw blurRad="50800" dist="38100" dir="2700000" algn="tl" rotWithShape="0">
                    <a:prstClr val="black">
                      <a:alpha val="40000"/>
                    </a:prstClr>
                  </a:outerShdw>
                </a:effectLst>
              </c:spPr>
            </c:marker>
            <c:bubble3D val="0"/>
            <c:extLst>
              <c:ext xmlns:c16="http://schemas.microsoft.com/office/drawing/2014/chart" uri="{C3380CC4-5D6E-409C-BE32-E72D297353CC}">
                <c16:uniqueId val="{00000006-8145-46E9-A81D-1DC0CB537A89}"/>
              </c:ext>
            </c:extLst>
          </c:dPt>
          <c:dPt>
            <c:idx val="7"/>
            <c:marker>
              <c:spPr>
                <a:solidFill>
                  <a:srgbClr val="FFC000"/>
                </a:solidFill>
                <a:ln w="6350">
                  <a:solidFill>
                    <a:schemeClr val="tx1"/>
                  </a:solidFill>
                </a:ln>
                <a:effectLst>
                  <a:outerShdw blurRad="50800" dist="38100" dir="2700000" algn="tl" rotWithShape="0">
                    <a:prstClr val="black">
                      <a:alpha val="40000"/>
                    </a:prstClr>
                  </a:outerShdw>
                </a:effectLst>
              </c:spPr>
            </c:marker>
            <c:bubble3D val="0"/>
            <c:extLst>
              <c:ext xmlns:c16="http://schemas.microsoft.com/office/drawing/2014/chart" uri="{C3380CC4-5D6E-409C-BE32-E72D297353CC}">
                <c16:uniqueId val="{00000007-8145-46E9-A81D-1DC0CB537A89}"/>
              </c:ext>
            </c:extLst>
          </c:dPt>
          <c:dPt>
            <c:idx val="8"/>
            <c:marker>
              <c:spPr>
                <a:solidFill>
                  <a:srgbClr val="00B050"/>
                </a:solidFill>
                <a:ln w="6350">
                  <a:solidFill>
                    <a:schemeClr val="tx1"/>
                  </a:solidFill>
                </a:ln>
                <a:effectLst>
                  <a:outerShdw blurRad="50800" dist="38100" dir="2700000" algn="tl" rotWithShape="0">
                    <a:prstClr val="black">
                      <a:alpha val="40000"/>
                    </a:prstClr>
                  </a:outerShdw>
                </a:effectLst>
              </c:spPr>
            </c:marker>
            <c:bubble3D val="0"/>
            <c:extLst>
              <c:ext xmlns:c16="http://schemas.microsoft.com/office/drawing/2014/chart" uri="{C3380CC4-5D6E-409C-BE32-E72D297353CC}">
                <c16:uniqueId val="{00000008-8145-46E9-A81D-1DC0CB537A89}"/>
              </c:ext>
            </c:extLst>
          </c:dPt>
          <c:dPt>
            <c:idx val="9"/>
            <c:marker>
              <c:spPr>
                <a:solidFill>
                  <a:srgbClr val="C00000"/>
                </a:solidFill>
                <a:ln w="6350">
                  <a:solidFill>
                    <a:schemeClr val="tx1"/>
                  </a:solidFill>
                </a:ln>
                <a:effectLst>
                  <a:outerShdw blurRad="50800" dist="38100" dir="2700000" algn="tl" rotWithShape="0">
                    <a:prstClr val="black">
                      <a:alpha val="40000"/>
                    </a:prstClr>
                  </a:outerShdw>
                </a:effectLst>
              </c:spPr>
            </c:marker>
            <c:bubble3D val="0"/>
            <c:extLst>
              <c:ext xmlns:c16="http://schemas.microsoft.com/office/drawing/2014/chart" uri="{C3380CC4-5D6E-409C-BE32-E72D297353CC}">
                <c16:uniqueId val="{00000009-8145-46E9-A81D-1DC0CB537A89}"/>
              </c:ext>
            </c:extLst>
          </c:dPt>
          <c:dPt>
            <c:idx val="10"/>
            <c:marker>
              <c:spPr>
                <a:solidFill>
                  <a:srgbClr val="FFFF00"/>
                </a:solidFill>
                <a:ln w="6350">
                  <a:solidFill>
                    <a:schemeClr val="tx1"/>
                  </a:solidFill>
                </a:ln>
                <a:effectLst>
                  <a:outerShdw blurRad="50800" dist="38100" dir="2700000" algn="tl" rotWithShape="0">
                    <a:prstClr val="black">
                      <a:alpha val="40000"/>
                    </a:prstClr>
                  </a:outerShdw>
                </a:effectLst>
              </c:spPr>
            </c:marker>
            <c:bubble3D val="0"/>
            <c:extLst>
              <c:ext xmlns:c16="http://schemas.microsoft.com/office/drawing/2014/chart" uri="{C3380CC4-5D6E-409C-BE32-E72D297353CC}">
                <c16:uniqueId val="{0000000A-8145-46E9-A81D-1DC0CB537A89}"/>
              </c:ext>
            </c:extLst>
          </c:dPt>
          <c:dPt>
            <c:idx val="11"/>
            <c:marker>
              <c:spPr>
                <a:solidFill>
                  <a:srgbClr val="7030A0"/>
                </a:solidFill>
                <a:ln w="6350">
                  <a:solidFill>
                    <a:schemeClr val="tx1"/>
                  </a:solidFill>
                </a:ln>
                <a:effectLst>
                  <a:outerShdw blurRad="50800" dist="38100" dir="2700000" algn="tl" rotWithShape="0">
                    <a:prstClr val="black">
                      <a:alpha val="40000"/>
                    </a:prstClr>
                  </a:outerShdw>
                </a:effectLst>
              </c:spPr>
            </c:marker>
            <c:bubble3D val="0"/>
            <c:extLst>
              <c:ext xmlns:c16="http://schemas.microsoft.com/office/drawing/2014/chart" uri="{C3380CC4-5D6E-409C-BE32-E72D297353CC}">
                <c16:uniqueId val="{0000000B-8145-46E9-A81D-1DC0CB537A89}"/>
              </c:ext>
            </c:extLst>
          </c:dPt>
          <c:xVal>
            <c:numRef>
              <c:f>Sheet1!$B$4:$B$15</c:f>
              <c:numCache>
                <c:formatCode>General</c:formatCode>
                <c:ptCount val="12"/>
                <c:pt idx="0">
                  <c:v>1985</c:v>
                </c:pt>
                <c:pt idx="1">
                  <c:v>1995</c:v>
                </c:pt>
                <c:pt idx="2">
                  <c:v>1998</c:v>
                </c:pt>
                <c:pt idx="3">
                  <c:v>2000</c:v>
                </c:pt>
                <c:pt idx="4">
                  <c:v>2005</c:v>
                </c:pt>
                <c:pt idx="5">
                  <c:v>2006</c:v>
                </c:pt>
                <c:pt idx="6">
                  <c:v>2007</c:v>
                </c:pt>
                <c:pt idx="7">
                  <c:v>2008</c:v>
                </c:pt>
                <c:pt idx="8">
                  <c:v>2008</c:v>
                </c:pt>
                <c:pt idx="9">
                  <c:v>2008</c:v>
                </c:pt>
                <c:pt idx="10">
                  <c:v>2009</c:v>
                </c:pt>
                <c:pt idx="11">
                  <c:v>2010</c:v>
                </c:pt>
              </c:numCache>
            </c:numRef>
          </c:xVal>
          <c:yVal>
            <c:numRef>
              <c:f>Sheet1!$C$4:$C$15</c:f>
              <c:numCache>
                <c:formatCode>0_ </c:formatCode>
                <c:ptCount val="12"/>
                <c:pt idx="0">
                  <c:v>1000</c:v>
                </c:pt>
                <c:pt idx="1">
                  <c:v>100000</c:v>
                </c:pt>
                <c:pt idx="2">
                  <c:v>800000</c:v>
                </c:pt>
                <c:pt idx="3">
                  <c:v>1000000</c:v>
                </c:pt>
                <c:pt idx="4">
                  <c:v>50000000</c:v>
                </c:pt>
                <c:pt idx="5">
                  <c:v>300000000</c:v>
                </c:pt>
                <c:pt idx="6">
                  <c:v>214285714.2857143</c:v>
                </c:pt>
                <c:pt idx="7">
                  <c:v>2000000000</c:v>
                </c:pt>
                <c:pt idx="8">
                  <c:v>1000000000</c:v>
                </c:pt>
                <c:pt idx="9">
                  <c:v>3750000000</c:v>
                </c:pt>
                <c:pt idx="10">
                  <c:v>1428571428.5714285</c:v>
                </c:pt>
                <c:pt idx="11">
                  <c:v>420000000000</c:v>
                </c:pt>
              </c:numCache>
            </c:numRef>
          </c:yVal>
          <c:smooth val="0"/>
          <c:extLst>
            <c:ext xmlns:c16="http://schemas.microsoft.com/office/drawing/2014/chart" uri="{C3380CC4-5D6E-409C-BE32-E72D297353CC}">
              <c16:uniqueId val="{0000000C-8145-46E9-A81D-1DC0CB537A89}"/>
            </c:ext>
          </c:extLst>
        </c:ser>
        <c:dLbls>
          <c:showLegendKey val="0"/>
          <c:showVal val="0"/>
          <c:showCatName val="0"/>
          <c:showSerName val="0"/>
          <c:showPercent val="0"/>
          <c:showBubbleSize val="0"/>
        </c:dLbls>
        <c:axId val="334685312"/>
        <c:axId val="334686848"/>
      </c:scatterChart>
      <c:valAx>
        <c:axId val="334685312"/>
        <c:scaling>
          <c:orientation val="minMax"/>
          <c:max val="2010"/>
          <c:min val="1985"/>
        </c:scaling>
        <c:delete val="0"/>
        <c:axPos val="b"/>
        <c:numFmt formatCode="General" sourceLinked="1"/>
        <c:majorTickMark val="out"/>
        <c:minorTickMark val="none"/>
        <c:tickLblPos val="nextTo"/>
        <c:crossAx val="334686848"/>
        <c:crosses val="autoZero"/>
        <c:crossBetween val="midCat"/>
      </c:valAx>
      <c:valAx>
        <c:axId val="334686848"/>
        <c:scaling>
          <c:logBase val="10"/>
          <c:orientation val="minMax"/>
          <c:min val="1"/>
        </c:scaling>
        <c:delete val="0"/>
        <c:axPos val="l"/>
        <c:majorGridlines/>
        <c:numFmt formatCode="[DBNum1][$-411]General" sourceLinked="0"/>
        <c:majorTickMark val="out"/>
        <c:minorTickMark val="none"/>
        <c:tickLblPos val="nextTo"/>
        <c:crossAx val="334685312"/>
        <c:crosses val="autoZero"/>
        <c:crossBetween val="midCat"/>
      </c:valAx>
    </c:plotArea>
    <c:plotVisOnly val="1"/>
    <c:dispBlanksAs val="gap"/>
    <c:showDLblsOverMax val="0"/>
  </c:chart>
  <c:spPr>
    <a:noFill/>
    <a:ln>
      <a:noFill/>
    </a:ln>
  </c:spPr>
  <c:txPr>
    <a:bodyPr/>
    <a:lstStyle/>
    <a:p>
      <a:pPr>
        <a:defRPr sz="1400"/>
      </a:pPr>
      <a:endParaRPr lang="ja-JP"/>
    </a:p>
  </c:txPr>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0.35928</cdr:x>
      <cdr:y>0.5914</cdr:y>
    </cdr:from>
    <cdr:to>
      <cdr:x>0.43928</cdr:x>
      <cdr:y>0.64516</cdr:y>
    </cdr:to>
    <cdr:sp macro="" textlink="">
      <cdr:nvSpPr>
        <cdr:cNvPr id="2" name="角丸四角形吹き出し 1"/>
        <cdr:cNvSpPr/>
      </cdr:nvSpPr>
      <cdr:spPr>
        <a:xfrm xmlns:a="http://schemas.openxmlformats.org/drawingml/2006/main">
          <a:off x="4286280" y="3929090"/>
          <a:ext cx="954409" cy="357190"/>
        </a:xfrm>
        <a:prstGeom xmlns:a="http://schemas.openxmlformats.org/drawingml/2006/main" prst="wedgeRoundRectCallout">
          <a:avLst>
            <a:gd name="adj1" fmla="val -51572"/>
            <a:gd name="adj2" fmla="val 71958"/>
            <a:gd name="adj3" fmla="val 16667"/>
          </a:avLst>
        </a:prstGeom>
        <a:solidFill xmlns:a="http://schemas.openxmlformats.org/drawingml/2006/main">
          <a:srgbClr val="00B0F0"/>
        </a:solidFill>
        <a:ln xmlns:a="http://schemas.openxmlformats.org/drawingml/2006/main" w="1270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nchorCtr="1"/>
        <a:lstStyle xmlns:a="http://schemas.openxmlformats.org/drawingml/2006/main"/>
        <a:p xmlns:a="http://schemas.openxmlformats.org/drawingml/2006/main">
          <a:r>
            <a:rPr lang="ja-JP" altLang="en-US" b="1" dirty="0">
              <a:solidFill>
                <a:schemeClr val="bg1"/>
              </a:solidFill>
            </a:rPr>
            <a:t>手動で解析</a:t>
          </a:r>
          <a:endParaRPr lang="ja-JP" b="1" dirty="0">
            <a:solidFill>
              <a:schemeClr val="bg1"/>
            </a:solidFill>
          </a:endParaRPr>
        </a:p>
      </cdr:txBody>
    </cdr:sp>
  </cdr:relSizeAnchor>
  <cdr:relSizeAnchor xmlns:cdr="http://schemas.openxmlformats.org/drawingml/2006/chartDrawing">
    <cdr:from>
      <cdr:x>0.52096</cdr:x>
      <cdr:y>0.44086</cdr:y>
    </cdr:from>
    <cdr:to>
      <cdr:x>0.60096</cdr:x>
      <cdr:y>0.49463</cdr:y>
    </cdr:to>
    <cdr:sp macro="" textlink="">
      <cdr:nvSpPr>
        <cdr:cNvPr id="3" name="角丸四角形吹き出し 2"/>
        <cdr:cNvSpPr/>
      </cdr:nvSpPr>
      <cdr:spPr>
        <a:xfrm xmlns:a="http://schemas.openxmlformats.org/drawingml/2006/main">
          <a:off x="6215106" y="2928958"/>
          <a:ext cx="954409" cy="357190"/>
        </a:xfrm>
        <a:prstGeom xmlns:a="http://schemas.openxmlformats.org/drawingml/2006/main" prst="wedgeRoundRectCallout">
          <a:avLst>
            <a:gd name="adj1" fmla="val 38280"/>
            <a:gd name="adj2" fmla="val 88510"/>
            <a:gd name="adj3" fmla="val 16667"/>
          </a:avLst>
        </a:prstGeom>
        <a:solidFill xmlns:a="http://schemas.openxmlformats.org/drawingml/2006/main">
          <a:srgbClr val="0070C0"/>
        </a:solidFill>
        <a:ln xmlns:a="http://schemas.openxmlformats.org/drawingml/2006/main" w="1270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nchorCtr="1"/>
        <a:lstStyle xmlns:a="http://schemas.openxmlformats.org/drawingml/2006/main"/>
        <a:p xmlns:a="http://schemas.openxmlformats.org/drawingml/2006/main">
          <a:r>
            <a:rPr lang="en-US" altLang="ja-JP" b="1" dirty="0">
              <a:solidFill>
                <a:schemeClr val="bg1"/>
              </a:solidFill>
            </a:rPr>
            <a:t>ABI377</a:t>
          </a:r>
          <a:endParaRPr lang="ja-JP" b="1" dirty="0">
            <a:solidFill>
              <a:schemeClr val="bg1"/>
            </a:solidFill>
          </a:endParaRPr>
        </a:p>
      </cdr:txBody>
    </cdr:sp>
  </cdr:relSizeAnchor>
  <cdr:relSizeAnchor xmlns:cdr="http://schemas.openxmlformats.org/drawingml/2006/chartDrawing">
    <cdr:from>
      <cdr:x>0.58084</cdr:x>
      <cdr:y>0.36145</cdr:y>
    </cdr:from>
    <cdr:to>
      <cdr:x>0.66084</cdr:x>
      <cdr:y>0.43672</cdr:y>
    </cdr:to>
    <cdr:sp macro="" textlink="">
      <cdr:nvSpPr>
        <cdr:cNvPr id="4" name="角丸四角形吹き出し 3"/>
        <cdr:cNvSpPr/>
      </cdr:nvSpPr>
      <cdr:spPr>
        <a:xfrm xmlns:a="http://schemas.openxmlformats.org/drawingml/2006/main">
          <a:off x="6929486" y="2143140"/>
          <a:ext cx="954410" cy="446300"/>
        </a:xfrm>
        <a:prstGeom xmlns:a="http://schemas.openxmlformats.org/drawingml/2006/main" prst="wedgeRoundRectCallout">
          <a:avLst>
            <a:gd name="adj1" fmla="val 60320"/>
            <a:gd name="adj2" fmla="val 42806"/>
            <a:gd name="adj3" fmla="val 16667"/>
          </a:avLst>
        </a:prstGeom>
        <a:solidFill xmlns:a="http://schemas.openxmlformats.org/drawingml/2006/main">
          <a:srgbClr val="0070C0"/>
        </a:solidFill>
        <a:ln xmlns:a="http://schemas.openxmlformats.org/drawingml/2006/main" w="1270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nchorCtr="1"/>
        <a:lstStyle xmlns:a="http://schemas.openxmlformats.org/drawingml/2006/main"/>
        <a:p xmlns:a="http://schemas.openxmlformats.org/drawingml/2006/main">
          <a:r>
            <a:rPr lang="en-US" altLang="ja-JP" b="1" dirty="0">
              <a:solidFill>
                <a:schemeClr val="bg1"/>
              </a:solidFill>
            </a:rPr>
            <a:t>ABI3700</a:t>
          </a:r>
        </a:p>
        <a:p xmlns:a="http://schemas.openxmlformats.org/drawingml/2006/main">
          <a:r>
            <a:rPr lang="ja-JP" altLang="en-US" sz="1050" b="1" dirty="0">
              <a:solidFill>
                <a:schemeClr val="bg1"/>
              </a:solidFill>
            </a:rPr>
            <a:t>約</a:t>
          </a:r>
          <a:r>
            <a:rPr lang="en-US" altLang="ja-JP" sz="1050" b="1" dirty="0">
              <a:solidFill>
                <a:schemeClr val="bg1"/>
              </a:solidFill>
            </a:rPr>
            <a:t>7</a:t>
          </a:r>
          <a:r>
            <a:rPr lang="ja-JP" altLang="en-US" sz="1050" b="1" dirty="0">
              <a:solidFill>
                <a:schemeClr val="bg1"/>
              </a:solidFill>
            </a:rPr>
            <a:t>億円</a:t>
          </a:r>
          <a:endParaRPr lang="ja-JP" sz="1050" b="1" dirty="0">
            <a:solidFill>
              <a:schemeClr val="bg1"/>
            </a:solidFill>
          </a:endParaRPr>
        </a:p>
      </cdr:txBody>
    </cdr:sp>
  </cdr:relSizeAnchor>
  <cdr:relSizeAnchor xmlns:cdr="http://schemas.openxmlformats.org/drawingml/2006/chartDrawing">
    <cdr:from>
      <cdr:x>0.78857</cdr:x>
      <cdr:y>0.37635</cdr:y>
    </cdr:from>
    <cdr:to>
      <cdr:x>0.86857</cdr:x>
      <cdr:y>0.44086</cdr:y>
    </cdr:to>
    <cdr:sp macro="" textlink="">
      <cdr:nvSpPr>
        <cdr:cNvPr id="5" name="角丸四角形吹き出し 4"/>
        <cdr:cNvSpPr/>
      </cdr:nvSpPr>
      <cdr:spPr>
        <a:xfrm xmlns:a="http://schemas.openxmlformats.org/drawingml/2006/main">
          <a:off x="9407730" y="2231503"/>
          <a:ext cx="954409" cy="382501"/>
        </a:xfrm>
        <a:prstGeom xmlns:a="http://schemas.openxmlformats.org/drawingml/2006/main" prst="wedgeRoundRectCallout">
          <a:avLst>
            <a:gd name="adj1" fmla="val 28335"/>
            <a:gd name="adj2" fmla="val -110647"/>
            <a:gd name="adj3" fmla="val 16667"/>
          </a:avLst>
        </a:prstGeom>
        <a:solidFill xmlns:a="http://schemas.openxmlformats.org/drawingml/2006/main">
          <a:srgbClr val="00B050"/>
        </a:solidFill>
        <a:ln xmlns:a="http://schemas.openxmlformats.org/drawingml/2006/main" w="1270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nchorCtr="1"/>
        <a:lstStyle xmlns:a="http://schemas.openxmlformats.org/drawingml/2006/main"/>
        <a:p xmlns:a="http://schemas.openxmlformats.org/drawingml/2006/main">
          <a:r>
            <a:rPr lang="en-US" altLang="ja-JP" b="1" dirty="0">
              <a:solidFill>
                <a:schemeClr val="bg1"/>
              </a:solidFill>
            </a:rPr>
            <a:t>GS20(454)</a:t>
          </a:r>
        </a:p>
        <a:p xmlns:a="http://schemas.openxmlformats.org/drawingml/2006/main">
          <a:r>
            <a:rPr lang="ja-JP" altLang="en-US" sz="1050" b="1" dirty="0">
              <a:solidFill>
                <a:schemeClr val="bg1"/>
              </a:solidFill>
            </a:rPr>
            <a:t>約</a:t>
          </a:r>
          <a:r>
            <a:rPr lang="en-US" altLang="ja-JP" sz="1050" b="1" dirty="0">
              <a:solidFill>
                <a:schemeClr val="bg1"/>
              </a:solidFill>
            </a:rPr>
            <a:t>4</a:t>
          </a:r>
          <a:r>
            <a:rPr lang="ja-JP" altLang="en-US" sz="1050" b="1" dirty="0">
              <a:solidFill>
                <a:schemeClr val="bg1"/>
              </a:solidFill>
            </a:rPr>
            <a:t>千万円</a:t>
          </a:r>
          <a:endParaRPr lang="ja-JP" sz="1050" b="1" dirty="0">
            <a:solidFill>
              <a:schemeClr val="bg1"/>
            </a:solidFill>
          </a:endParaRPr>
        </a:p>
      </cdr:txBody>
    </cdr:sp>
  </cdr:relSizeAnchor>
  <cdr:relSizeAnchor xmlns:cdr="http://schemas.openxmlformats.org/drawingml/2006/chartDrawing">
    <cdr:from>
      <cdr:x>0.67066</cdr:x>
      <cdr:y>0.3494</cdr:y>
    </cdr:from>
    <cdr:to>
      <cdr:x>0.75066</cdr:x>
      <cdr:y>0.40317</cdr:y>
    </cdr:to>
    <cdr:sp macro="" textlink="">
      <cdr:nvSpPr>
        <cdr:cNvPr id="6" name="角丸四角形吹き出し 5"/>
        <cdr:cNvSpPr/>
      </cdr:nvSpPr>
      <cdr:spPr>
        <a:xfrm xmlns:a="http://schemas.openxmlformats.org/drawingml/2006/main">
          <a:off x="8001056" y="2071702"/>
          <a:ext cx="954409" cy="318820"/>
        </a:xfrm>
        <a:prstGeom xmlns:a="http://schemas.openxmlformats.org/drawingml/2006/main" prst="wedgeRoundRectCallout">
          <a:avLst>
            <a:gd name="adj1" fmla="val 14635"/>
            <a:gd name="adj2" fmla="val 84832"/>
            <a:gd name="adj3" fmla="val 16667"/>
          </a:avLst>
        </a:prstGeom>
        <a:solidFill xmlns:a="http://schemas.openxmlformats.org/drawingml/2006/main">
          <a:srgbClr val="0070C0"/>
        </a:solidFill>
        <a:ln xmlns:a="http://schemas.openxmlformats.org/drawingml/2006/main" w="1270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nchorCtr="1"/>
        <a:lstStyle xmlns:a="http://schemas.openxmlformats.org/drawingml/2006/main"/>
        <a:p xmlns:a="http://schemas.openxmlformats.org/drawingml/2006/main">
          <a:r>
            <a:rPr lang="en-US" altLang="ja-JP" b="1" dirty="0">
              <a:solidFill>
                <a:schemeClr val="bg1"/>
              </a:solidFill>
            </a:rPr>
            <a:t>ABI3730</a:t>
          </a:r>
          <a:endParaRPr lang="ja-JP" b="1" dirty="0">
            <a:solidFill>
              <a:schemeClr val="bg1"/>
            </a:solidFill>
          </a:endParaRPr>
        </a:p>
      </cdr:txBody>
    </cdr:sp>
  </cdr:relSizeAnchor>
  <cdr:relSizeAnchor xmlns:cdr="http://schemas.openxmlformats.org/drawingml/2006/chartDrawing">
    <cdr:from>
      <cdr:x>0.76048</cdr:x>
      <cdr:y>0.25301</cdr:y>
    </cdr:from>
    <cdr:to>
      <cdr:x>0.85143</cdr:x>
      <cdr:y>0.30677</cdr:y>
    </cdr:to>
    <cdr:sp macro="" textlink="">
      <cdr:nvSpPr>
        <cdr:cNvPr id="7" name="角丸四角形吹き出し 6"/>
        <cdr:cNvSpPr/>
      </cdr:nvSpPr>
      <cdr:spPr>
        <a:xfrm xmlns:a="http://schemas.openxmlformats.org/drawingml/2006/main">
          <a:off x="9072626" y="1500198"/>
          <a:ext cx="1085044" cy="318761"/>
        </a:xfrm>
        <a:prstGeom xmlns:a="http://schemas.openxmlformats.org/drawingml/2006/main" prst="wedgeRoundRectCallout">
          <a:avLst>
            <a:gd name="adj1" fmla="val 68230"/>
            <a:gd name="adj2" fmla="val -15213"/>
            <a:gd name="adj3" fmla="val 16667"/>
          </a:avLst>
        </a:prstGeom>
        <a:solidFill xmlns:a="http://schemas.openxmlformats.org/drawingml/2006/main">
          <a:srgbClr val="FFC000"/>
        </a:solidFill>
        <a:ln xmlns:a="http://schemas.openxmlformats.org/drawingml/2006/main" w="1270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nchorCtr="1"/>
        <a:lstStyle xmlns:a="http://schemas.openxmlformats.org/drawingml/2006/main"/>
        <a:p xmlns:a="http://schemas.openxmlformats.org/drawingml/2006/main">
          <a:r>
            <a:rPr lang="en-US" altLang="ja-JP" b="1" dirty="0">
              <a:solidFill>
                <a:schemeClr val="tx1"/>
              </a:solidFill>
            </a:rPr>
            <a:t>GAI(</a:t>
          </a:r>
          <a:r>
            <a:rPr lang="en-US" altLang="ja-JP" b="1" dirty="0" err="1">
              <a:solidFill>
                <a:schemeClr val="tx1"/>
              </a:solidFill>
            </a:rPr>
            <a:t>Solexa</a:t>
          </a:r>
          <a:r>
            <a:rPr lang="en-US" altLang="ja-JP" b="1" dirty="0">
              <a:solidFill>
                <a:schemeClr val="tx1"/>
              </a:solidFill>
            </a:rPr>
            <a:t>)</a:t>
          </a:r>
          <a:endParaRPr lang="ja-JP" b="1" dirty="0">
            <a:solidFill>
              <a:schemeClr val="tx1"/>
            </a:solidFill>
          </a:endParaRPr>
        </a:p>
      </cdr:txBody>
    </cdr:sp>
  </cdr:relSizeAnchor>
  <cdr:relSizeAnchor xmlns:cdr="http://schemas.openxmlformats.org/drawingml/2006/chartDrawing">
    <cdr:from>
      <cdr:x>0.88024</cdr:x>
      <cdr:y>0.31325</cdr:y>
    </cdr:from>
    <cdr:to>
      <cdr:x>0.96024</cdr:x>
      <cdr:y>0.36702</cdr:y>
    </cdr:to>
    <cdr:sp macro="" textlink="">
      <cdr:nvSpPr>
        <cdr:cNvPr id="8" name="角丸四角形吹き出し 7"/>
        <cdr:cNvSpPr/>
      </cdr:nvSpPr>
      <cdr:spPr>
        <a:xfrm xmlns:a="http://schemas.openxmlformats.org/drawingml/2006/main">
          <a:off x="10501386" y="1857388"/>
          <a:ext cx="954409" cy="318820"/>
        </a:xfrm>
        <a:prstGeom xmlns:a="http://schemas.openxmlformats.org/drawingml/2006/main" prst="wedgeRoundRectCallout">
          <a:avLst>
            <a:gd name="adj1" fmla="val -24775"/>
            <a:gd name="adj2" fmla="val -88041"/>
            <a:gd name="adj3" fmla="val 16667"/>
          </a:avLst>
        </a:prstGeom>
        <a:solidFill xmlns:a="http://schemas.openxmlformats.org/drawingml/2006/main">
          <a:srgbClr val="FFFF00"/>
        </a:solidFill>
        <a:ln xmlns:a="http://schemas.openxmlformats.org/drawingml/2006/main" w="1270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nchorCtr="1"/>
        <a:lstStyle xmlns:a="http://schemas.openxmlformats.org/drawingml/2006/main"/>
        <a:p xmlns:a="http://schemas.openxmlformats.org/drawingml/2006/main">
          <a:r>
            <a:rPr lang="en-US" altLang="ja-JP" b="1" dirty="0" err="1">
              <a:solidFill>
                <a:schemeClr val="tx1"/>
              </a:solidFill>
            </a:rPr>
            <a:t>SOLiD</a:t>
          </a:r>
          <a:endParaRPr lang="ja-JP" b="1" dirty="0">
            <a:solidFill>
              <a:schemeClr val="tx1"/>
            </a:solidFill>
          </a:endParaRPr>
        </a:p>
      </cdr:txBody>
    </cdr:sp>
  </cdr:relSizeAnchor>
  <cdr:relSizeAnchor xmlns:cdr="http://schemas.openxmlformats.org/drawingml/2006/chartDrawing">
    <cdr:from>
      <cdr:x>0.8024</cdr:x>
      <cdr:y>0.18072</cdr:y>
    </cdr:from>
    <cdr:to>
      <cdr:x>0.89714</cdr:x>
      <cdr:y>0.23448</cdr:y>
    </cdr:to>
    <cdr:sp macro="" textlink="">
      <cdr:nvSpPr>
        <cdr:cNvPr id="9" name="角丸四角形吹き出し 8"/>
        <cdr:cNvSpPr/>
      </cdr:nvSpPr>
      <cdr:spPr>
        <a:xfrm xmlns:a="http://schemas.openxmlformats.org/drawingml/2006/main">
          <a:off x="9572692" y="1071570"/>
          <a:ext cx="1130259" cy="318761"/>
        </a:xfrm>
        <a:prstGeom xmlns:a="http://schemas.openxmlformats.org/drawingml/2006/main" prst="wedgeRoundRectCallout">
          <a:avLst>
            <a:gd name="adj1" fmla="val 69807"/>
            <a:gd name="adj2" fmla="val 48786"/>
            <a:gd name="adj3" fmla="val 16667"/>
          </a:avLst>
        </a:prstGeom>
        <a:solidFill xmlns:a="http://schemas.openxmlformats.org/drawingml/2006/main">
          <a:srgbClr val="00B050"/>
        </a:solidFill>
        <a:ln xmlns:a="http://schemas.openxmlformats.org/drawingml/2006/main" w="1270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nchorCtr="1"/>
        <a:lstStyle xmlns:a="http://schemas.openxmlformats.org/drawingml/2006/main"/>
        <a:p xmlns:a="http://schemas.openxmlformats.org/drawingml/2006/main">
          <a:r>
            <a:rPr lang="en-US" altLang="ja-JP" b="1" dirty="0" err="1">
              <a:solidFill>
                <a:schemeClr val="bg1"/>
              </a:solidFill>
            </a:rPr>
            <a:t>FLXTitanium</a:t>
          </a:r>
          <a:endParaRPr lang="ja-JP" b="1" dirty="0">
            <a:solidFill>
              <a:schemeClr val="bg1"/>
            </a:solidFill>
          </a:endParaRPr>
        </a:p>
      </cdr:txBody>
    </cdr:sp>
  </cdr:relSizeAnchor>
  <cdr:relSizeAnchor xmlns:cdr="http://schemas.openxmlformats.org/drawingml/2006/chartDrawing">
    <cdr:from>
      <cdr:x>0.91617</cdr:x>
      <cdr:y>0.10843</cdr:y>
    </cdr:from>
    <cdr:to>
      <cdr:x>0.99617</cdr:x>
      <cdr:y>0.16219</cdr:y>
    </cdr:to>
    <cdr:sp macro="" textlink="">
      <cdr:nvSpPr>
        <cdr:cNvPr id="10" name="角丸四角形吹き出し 9"/>
        <cdr:cNvSpPr/>
      </cdr:nvSpPr>
      <cdr:spPr>
        <a:xfrm xmlns:a="http://schemas.openxmlformats.org/drawingml/2006/main">
          <a:off x="10930014" y="642942"/>
          <a:ext cx="954409" cy="318761"/>
        </a:xfrm>
        <a:prstGeom xmlns:a="http://schemas.openxmlformats.org/drawingml/2006/main" prst="wedgeRoundRectCallout">
          <a:avLst>
            <a:gd name="adj1" fmla="val -30291"/>
            <a:gd name="adj2" fmla="val 95131"/>
            <a:gd name="adj3" fmla="val 16667"/>
          </a:avLst>
        </a:prstGeom>
        <a:solidFill xmlns:a="http://schemas.openxmlformats.org/drawingml/2006/main">
          <a:srgbClr val="C00000"/>
        </a:solidFill>
        <a:ln xmlns:a="http://schemas.openxmlformats.org/drawingml/2006/main" w="1270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nchorCtr="1"/>
        <a:lstStyle xmlns:a="http://schemas.openxmlformats.org/drawingml/2006/main"/>
        <a:p xmlns:a="http://schemas.openxmlformats.org/drawingml/2006/main">
          <a:r>
            <a:rPr lang="en-US" altLang="ja-JP" b="1" dirty="0" err="1">
              <a:solidFill>
                <a:schemeClr val="bg1"/>
              </a:solidFill>
            </a:rPr>
            <a:t>Heliscope</a:t>
          </a:r>
          <a:endParaRPr lang="ja-JP" b="1" dirty="0">
            <a:solidFill>
              <a:schemeClr val="bg1"/>
            </a:solidFill>
          </a:endParaRPr>
        </a:p>
      </cdr:txBody>
    </cdr:sp>
  </cdr:relSizeAnchor>
  <cdr:relSizeAnchor xmlns:cdr="http://schemas.openxmlformats.org/drawingml/2006/chartDrawing">
    <cdr:from>
      <cdr:x>0.80821</cdr:x>
      <cdr:y>0.09677</cdr:y>
    </cdr:from>
    <cdr:to>
      <cdr:x>0.90912</cdr:x>
      <cdr:y>0.16129</cdr:y>
    </cdr:to>
    <cdr:sp macro="" textlink="">
      <cdr:nvSpPr>
        <cdr:cNvPr id="11" name="角丸四角形吹き出し 10"/>
        <cdr:cNvSpPr/>
      </cdr:nvSpPr>
      <cdr:spPr>
        <a:xfrm xmlns:a="http://schemas.openxmlformats.org/drawingml/2006/main">
          <a:off x="9642064" y="573781"/>
          <a:ext cx="1203842" cy="382561"/>
        </a:xfrm>
        <a:prstGeom xmlns:a="http://schemas.openxmlformats.org/drawingml/2006/main" prst="wedgeRoundRectCallout">
          <a:avLst>
            <a:gd name="adj1" fmla="val 64245"/>
            <a:gd name="adj2" fmla="val 148095"/>
            <a:gd name="adj3" fmla="val 16667"/>
          </a:avLst>
        </a:prstGeom>
        <a:solidFill xmlns:a="http://schemas.openxmlformats.org/drawingml/2006/main">
          <a:srgbClr val="FFC000"/>
        </a:solidFill>
        <a:ln xmlns:a="http://schemas.openxmlformats.org/drawingml/2006/main" w="1270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nchorCtr="1"/>
        <a:lstStyle xmlns:a="http://schemas.openxmlformats.org/drawingml/2006/main"/>
        <a:p xmlns:a="http://schemas.openxmlformats.org/drawingml/2006/main">
          <a:pPr algn="ctr"/>
          <a:r>
            <a:rPr lang="en-US" altLang="ja-JP" b="1" dirty="0">
              <a:solidFill>
                <a:schemeClr val="tx1"/>
              </a:solidFill>
            </a:rPr>
            <a:t>GAII(</a:t>
          </a:r>
          <a:r>
            <a:rPr lang="en-US" altLang="ja-JP" b="1" dirty="0" err="1">
              <a:solidFill>
                <a:schemeClr val="tx1"/>
              </a:solidFill>
            </a:rPr>
            <a:t>Solexa</a:t>
          </a:r>
          <a:r>
            <a:rPr lang="en-US" altLang="ja-JP" b="1" dirty="0">
              <a:solidFill>
                <a:schemeClr val="tx1"/>
              </a:solidFill>
            </a:rPr>
            <a:t>)</a:t>
          </a:r>
        </a:p>
        <a:p xmlns:a="http://schemas.openxmlformats.org/drawingml/2006/main">
          <a:pPr algn="ctr"/>
          <a:r>
            <a:rPr lang="ja-JP" altLang="en-US" sz="1050" b="1" dirty="0">
              <a:solidFill>
                <a:schemeClr val="tx1"/>
              </a:solidFill>
            </a:rPr>
            <a:t>約</a:t>
          </a:r>
          <a:r>
            <a:rPr lang="en-US" altLang="ja-JP" sz="1050" b="1" dirty="0">
              <a:solidFill>
                <a:schemeClr val="tx1"/>
              </a:solidFill>
            </a:rPr>
            <a:t>280</a:t>
          </a:r>
          <a:r>
            <a:rPr lang="ja-JP" altLang="en-US" sz="1050" b="1" dirty="0">
              <a:solidFill>
                <a:schemeClr val="tx1"/>
              </a:solidFill>
            </a:rPr>
            <a:t>万円</a:t>
          </a:r>
          <a:endParaRPr lang="ja-JP" sz="1050" b="1" dirty="0">
            <a:solidFill>
              <a:schemeClr val="tx1"/>
            </a:solidFill>
          </a:endParaRPr>
        </a:p>
      </cdr:txBody>
    </cdr:sp>
  </cdr:relSizeAnchor>
  <cdr:relSizeAnchor xmlns:cdr="http://schemas.openxmlformats.org/drawingml/2006/chartDrawing">
    <cdr:from>
      <cdr:x>0.87429</cdr:x>
      <cdr:y>0.02151</cdr:y>
    </cdr:from>
    <cdr:to>
      <cdr:x>0.95429</cdr:x>
      <cdr:y>0.07527</cdr:y>
    </cdr:to>
    <cdr:sp macro="" textlink="">
      <cdr:nvSpPr>
        <cdr:cNvPr id="12" name="角丸四角形吹き出し 11"/>
        <cdr:cNvSpPr/>
      </cdr:nvSpPr>
      <cdr:spPr>
        <a:xfrm xmlns:a="http://schemas.openxmlformats.org/drawingml/2006/main">
          <a:off x="10930014" y="142876"/>
          <a:ext cx="1000132" cy="357190"/>
        </a:xfrm>
        <a:prstGeom xmlns:a="http://schemas.openxmlformats.org/drawingml/2006/main" prst="wedgeRoundRectCallout">
          <a:avLst>
            <a:gd name="adj1" fmla="val 68230"/>
            <a:gd name="adj2" fmla="val 28924"/>
            <a:gd name="adj3" fmla="val 16667"/>
          </a:avLst>
        </a:prstGeom>
        <a:solidFill xmlns:a="http://schemas.openxmlformats.org/drawingml/2006/main">
          <a:srgbClr val="7030A0"/>
        </a:solidFill>
        <a:ln xmlns:a="http://schemas.openxmlformats.org/drawingml/2006/main" w="1270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nchorCtr="1"/>
        <a:lstStyle xmlns:a="http://schemas.openxmlformats.org/drawingml/2006/main"/>
        <a:p xmlns:a="http://schemas.openxmlformats.org/drawingml/2006/main">
          <a:r>
            <a:rPr lang="en-US" altLang="ja-JP" b="1" dirty="0" err="1">
              <a:solidFill>
                <a:schemeClr val="bg1"/>
              </a:solidFill>
            </a:rPr>
            <a:t>PacBio</a:t>
          </a:r>
          <a:endParaRPr lang="ja-JP" b="1" dirty="0">
            <a:solidFill>
              <a:schemeClr val="bg1"/>
            </a:solidFill>
          </a:endParaRPr>
        </a:p>
      </cdr:txBody>
    </cdr:sp>
  </cdr:relSizeAnchor>
  <cdr:relSizeAnchor xmlns:cdr="http://schemas.openxmlformats.org/drawingml/2006/chartDrawing">
    <cdr:from>
      <cdr:x>0.92</cdr:x>
      <cdr:y>0.25301</cdr:y>
    </cdr:from>
    <cdr:to>
      <cdr:x>1</cdr:x>
      <cdr:y>0.30677</cdr:y>
    </cdr:to>
    <cdr:sp macro="" textlink="">
      <cdr:nvSpPr>
        <cdr:cNvPr id="13" name="角丸四角形吹き出し 12"/>
        <cdr:cNvSpPr/>
      </cdr:nvSpPr>
      <cdr:spPr>
        <a:xfrm xmlns:a="http://schemas.openxmlformats.org/drawingml/2006/main">
          <a:off x="10975705" y="1500180"/>
          <a:ext cx="954409" cy="318761"/>
        </a:xfrm>
        <a:prstGeom xmlns:a="http://schemas.openxmlformats.org/drawingml/2006/main" prst="wedgeRoundRectCallout">
          <a:avLst>
            <a:gd name="adj1" fmla="val -11782"/>
            <a:gd name="adj2" fmla="val -87408"/>
            <a:gd name="adj3" fmla="val 16667"/>
          </a:avLst>
        </a:prstGeom>
        <a:solidFill xmlns:a="http://schemas.openxmlformats.org/drawingml/2006/main">
          <a:srgbClr val="FFFF00"/>
        </a:solidFill>
        <a:ln xmlns:a="http://schemas.openxmlformats.org/drawingml/2006/main" w="1270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nchorCtr="1"/>
        <a:lstStyle xmlns:a="http://schemas.openxmlformats.org/drawingml/2006/main"/>
        <a:p xmlns:a="http://schemas.openxmlformats.org/drawingml/2006/main">
          <a:pPr algn="ctr"/>
          <a:r>
            <a:rPr lang="en-US" altLang="ja-JP" sz="1100" b="1" dirty="0">
              <a:solidFill>
                <a:schemeClr val="tx1"/>
              </a:solidFill>
            </a:rPr>
            <a:t>SOLiD3</a:t>
          </a:r>
        </a:p>
        <a:p xmlns:a="http://schemas.openxmlformats.org/drawingml/2006/main">
          <a:pPr algn="ctr"/>
          <a:r>
            <a:rPr lang="zh-TW" altLang="en-US" sz="1000" b="1" dirty="0">
              <a:solidFill>
                <a:schemeClr val="tx1"/>
              </a:solidFill>
            </a:rPr>
            <a:t>約</a:t>
          </a:r>
          <a:r>
            <a:rPr lang="en-US" altLang="ja-JP" sz="1000" b="1" dirty="0">
              <a:solidFill>
                <a:schemeClr val="tx1"/>
              </a:solidFill>
            </a:rPr>
            <a:t>210</a:t>
          </a:r>
          <a:r>
            <a:rPr lang="zh-TW" altLang="en-US" sz="1000" b="1" dirty="0">
              <a:solidFill>
                <a:schemeClr val="tx1"/>
              </a:solidFill>
            </a:rPr>
            <a:t>万円</a:t>
          </a:r>
        </a:p>
      </cdr:txBody>
    </cdr:sp>
  </cdr:relSizeAnchor>
  <cdr:relSizeAnchor xmlns:cdr="http://schemas.openxmlformats.org/drawingml/2006/chartDrawing">
    <cdr:from>
      <cdr:x>0.60666</cdr:x>
      <cdr:y>0.08474</cdr:y>
    </cdr:from>
    <cdr:to>
      <cdr:x>0.92515</cdr:x>
      <cdr:y>0.70517</cdr:y>
    </cdr:to>
    <cdr:cxnSp macro="">
      <cdr:nvCxnSpPr>
        <cdr:cNvPr id="16" name="直線コネクタ 15">
          <a:extLst xmlns:a="http://schemas.openxmlformats.org/drawingml/2006/main">
            <a:ext uri="{FF2B5EF4-FFF2-40B4-BE49-F238E27FC236}">
              <a16:creationId xmlns:a16="http://schemas.microsoft.com/office/drawing/2014/main" id="{65B6B2B7-5D60-4F1D-AC23-5F22612B47C9}"/>
            </a:ext>
          </a:extLst>
        </cdr:cNvPr>
        <cdr:cNvCxnSpPr/>
      </cdr:nvCxnSpPr>
      <cdr:spPr>
        <a:xfrm xmlns:a="http://schemas.openxmlformats.org/drawingml/2006/main">
          <a:off x="7237465" y="502461"/>
          <a:ext cx="3799634" cy="3678751"/>
        </a:xfrm>
        <a:prstGeom xmlns:a="http://schemas.openxmlformats.org/drawingml/2006/main" prst="line">
          <a:avLst/>
        </a:prstGeom>
        <a:ln xmlns:a="http://schemas.openxmlformats.org/drawingml/2006/main" w="57150">
          <a:solidFill>
            <a:srgbClr val="0432FF"/>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5157CCE5-FA07-AD4F-A228-00DDDCAC3B7E}"/>
              </a:ext>
            </a:extLst>
          </p:cNvPr>
          <p:cNvSpPr>
            <a:spLocks noGrp="1"/>
          </p:cNvSpPr>
          <p:nvPr>
            <p:ph type="hdr" sz="quarter"/>
          </p:nvPr>
        </p:nvSpPr>
        <p:spPr>
          <a:xfrm>
            <a:off x="1" y="1"/>
            <a:ext cx="4276779" cy="33795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0D3C0CA8-E8C6-8E45-A054-7296E9982F85}"/>
              </a:ext>
            </a:extLst>
          </p:cNvPr>
          <p:cNvSpPr>
            <a:spLocks noGrp="1"/>
          </p:cNvSpPr>
          <p:nvPr>
            <p:ph type="dt" sz="quarter" idx="1"/>
          </p:nvPr>
        </p:nvSpPr>
        <p:spPr>
          <a:xfrm>
            <a:off x="5590426" y="1"/>
            <a:ext cx="4276779" cy="337958"/>
          </a:xfrm>
          <a:prstGeom prst="rect">
            <a:avLst/>
          </a:prstGeom>
        </p:spPr>
        <p:txBody>
          <a:bodyPr vert="horz" lIns="91440" tIns="45720" rIns="91440" bIns="45720" rtlCol="0"/>
          <a:lstStyle>
            <a:lvl1pPr algn="r">
              <a:defRPr sz="1200"/>
            </a:lvl1pPr>
          </a:lstStyle>
          <a:p>
            <a:fld id="{FC1B2FD2-FC97-974B-974E-0569BBAC0CA0}" type="datetimeFigureOut">
              <a:t>2021/7/11</a:t>
            </a:fld>
            <a:endParaRPr kumimoji="1" lang="ja-JP" altLang="en-US"/>
          </a:p>
        </p:txBody>
      </p:sp>
      <p:sp>
        <p:nvSpPr>
          <p:cNvPr id="4" name="フッター プレースホルダー 3">
            <a:extLst>
              <a:ext uri="{FF2B5EF4-FFF2-40B4-BE49-F238E27FC236}">
                <a16:creationId xmlns:a16="http://schemas.microsoft.com/office/drawing/2014/main" id="{D211CDBF-FAEB-F547-A9A8-9868BD39A169}"/>
              </a:ext>
            </a:extLst>
          </p:cNvPr>
          <p:cNvSpPr>
            <a:spLocks noGrp="1"/>
          </p:cNvSpPr>
          <p:nvPr>
            <p:ph type="ftr" sz="quarter" idx="2"/>
          </p:nvPr>
        </p:nvSpPr>
        <p:spPr>
          <a:xfrm>
            <a:off x="1" y="6397807"/>
            <a:ext cx="4276779" cy="33795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8F0854BE-DF79-1648-BF20-8611B995781F}"/>
              </a:ext>
            </a:extLst>
          </p:cNvPr>
          <p:cNvSpPr>
            <a:spLocks noGrp="1"/>
          </p:cNvSpPr>
          <p:nvPr>
            <p:ph type="sldNum" sz="quarter" idx="3"/>
          </p:nvPr>
        </p:nvSpPr>
        <p:spPr>
          <a:xfrm>
            <a:off x="5590426" y="6397807"/>
            <a:ext cx="4276779" cy="337957"/>
          </a:xfrm>
          <a:prstGeom prst="rect">
            <a:avLst/>
          </a:prstGeom>
        </p:spPr>
        <p:txBody>
          <a:bodyPr vert="horz" lIns="91440" tIns="45720" rIns="91440" bIns="45720" rtlCol="0" anchor="b"/>
          <a:lstStyle>
            <a:lvl1pPr algn="r">
              <a:defRPr sz="1200"/>
            </a:lvl1pPr>
          </a:lstStyle>
          <a:p>
            <a:fld id="{7192D494-69D3-3B43-A7C0-D097292702F3}" type="slidenum">
              <a:t>‹#›</a:t>
            </a:fld>
            <a:endParaRPr kumimoji="1" lang="ja-JP" altLang="en-US"/>
          </a:p>
        </p:txBody>
      </p:sp>
    </p:spTree>
    <p:extLst>
      <p:ext uri="{BB962C8B-B14F-4D97-AF65-F5344CB8AC3E}">
        <p14:creationId xmlns:p14="http://schemas.microsoft.com/office/powerpoint/2010/main" val="3771611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276779" cy="33795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590426" y="1"/>
            <a:ext cx="4276779" cy="337958"/>
          </a:xfrm>
          <a:prstGeom prst="rect">
            <a:avLst/>
          </a:prstGeom>
        </p:spPr>
        <p:txBody>
          <a:bodyPr vert="horz" lIns="91440" tIns="45720" rIns="91440" bIns="45720" rtlCol="0"/>
          <a:lstStyle>
            <a:lvl1pPr algn="r">
              <a:defRPr sz="1200"/>
            </a:lvl1pPr>
          </a:lstStyle>
          <a:p>
            <a:fld id="{CB206810-1B46-43E5-9EF2-A5B887412C93}" type="datetimeFigureOut">
              <a:rPr lang="en-US" smtClean="0"/>
              <a:t>7/11/2021</a:t>
            </a:fld>
            <a:endParaRPr lang="en-US"/>
          </a:p>
        </p:txBody>
      </p:sp>
      <p:sp>
        <p:nvSpPr>
          <p:cNvPr id="4" name="Slide Image Placeholder 3"/>
          <p:cNvSpPr>
            <a:spLocks noGrp="1" noRot="1" noChangeAspect="1"/>
          </p:cNvSpPr>
          <p:nvPr>
            <p:ph type="sldImg" idx="2"/>
          </p:nvPr>
        </p:nvSpPr>
        <p:spPr>
          <a:xfrm>
            <a:off x="2914650" y="841375"/>
            <a:ext cx="4040188" cy="22733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86950" y="3241587"/>
            <a:ext cx="7895590" cy="265220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397807"/>
            <a:ext cx="4276779" cy="33795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590426" y="6397807"/>
            <a:ext cx="4276779" cy="337957"/>
          </a:xfrm>
          <a:prstGeom prst="rect">
            <a:avLst/>
          </a:prstGeom>
        </p:spPr>
        <p:txBody>
          <a:bodyPr vert="horz" lIns="91440" tIns="45720" rIns="91440" bIns="45720" rtlCol="0" anchor="b"/>
          <a:lstStyle>
            <a:lvl1pPr algn="r">
              <a:defRPr sz="1200"/>
            </a:lvl1pPr>
          </a:lstStyle>
          <a:p>
            <a:fld id="{53A2A30B-73B2-4F55-BFD3-D34C7E789CB7}" type="slidenum">
              <a:rPr lang="en-US" smtClean="0"/>
              <a:t>‹#›</a:t>
            </a:fld>
            <a:endParaRPr lang="en-US"/>
          </a:p>
        </p:txBody>
      </p:sp>
    </p:spTree>
    <p:extLst>
      <p:ext uri="{BB962C8B-B14F-4D97-AF65-F5344CB8AC3E}">
        <p14:creationId xmlns:p14="http://schemas.microsoft.com/office/powerpoint/2010/main" val="2226418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黄色系の４つが古典的なヒトコロナウイルスで、緑系が</a:t>
            </a:r>
            <a:r>
              <a:rPr kumimoji="1" lang="en-US" altLang="ja-JP" dirty="0"/>
              <a:t>21</a:t>
            </a:r>
            <a:r>
              <a:rPr kumimoji="1" lang="ja-JP" altLang="en-US" dirty="0"/>
              <a:t>世紀になってからの新しいヒトコロナウイルスです。</a:t>
            </a:r>
            <a:endParaRPr kumimoji="1" lang="en-US" altLang="ja-JP" dirty="0"/>
          </a:p>
          <a:p>
            <a:r>
              <a:rPr kumimoji="1" lang="ja-JP" altLang="en-US" dirty="0"/>
              <a:t>例えばコロナウイルスの受容体もこんなふうに異なります。</a:t>
            </a:r>
            <a:endParaRPr kumimoji="1" lang="en-US" altLang="ja-JP" dirty="0"/>
          </a:p>
          <a:p>
            <a:r>
              <a:rPr kumimoji="1" lang="en-US" altLang="ja-JP" dirty="0"/>
              <a:t>MERS-V</a:t>
            </a:r>
            <a:r>
              <a:rPr kumimoji="1" lang="ja-JP" altLang="en-US" dirty="0"/>
              <a:t>の</a:t>
            </a:r>
            <a:r>
              <a:rPr lang="en-US" altLang="ja-JP" b="1" i="0" dirty="0">
                <a:solidFill>
                  <a:srgbClr val="5F6368"/>
                </a:solidFill>
                <a:effectLst/>
                <a:latin typeface="arial" panose="020B0604020202020204" pitchFamily="34" charset="0"/>
              </a:rPr>
              <a:t>DPP</a:t>
            </a:r>
            <a:r>
              <a:rPr lang="en-US" altLang="ja-JP" b="0" i="0" dirty="0">
                <a:solidFill>
                  <a:srgbClr val="4D5156"/>
                </a:solidFill>
                <a:effectLst/>
                <a:latin typeface="arial" panose="020B0604020202020204" pitchFamily="34" charset="0"/>
              </a:rPr>
              <a:t>-</a:t>
            </a:r>
            <a:r>
              <a:rPr lang="en-US" altLang="ja-JP" b="1" i="0" dirty="0">
                <a:solidFill>
                  <a:srgbClr val="5F6368"/>
                </a:solidFill>
                <a:effectLst/>
                <a:latin typeface="arial" panose="020B0604020202020204" pitchFamily="34" charset="0"/>
              </a:rPr>
              <a:t>4</a:t>
            </a:r>
            <a:r>
              <a:rPr lang="ja-JP" altLang="en-US" b="0" i="0" dirty="0">
                <a:solidFill>
                  <a:srgbClr val="4D5156"/>
                </a:solidFill>
                <a:effectLst/>
                <a:latin typeface="arial" panose="020B0604020202020204" pitchFamily="34" charset="0"/>
              </a:rPr>
              <a:t>はその阻害薬は食事をとったときのすい臓からのインスリンの分泌などを調整して血糖を下げる内服薬で有名。</a:t>
            </a:r>
            <a:endParaRPr lang="en-US" altLang="ja-JP" b="0" i="0" dirty="0">
              <a:solidFill>
                <a:srgbClr val="4D5156"/>
              </a:solidFill>
              <a:effectLst/>
              <a:latin typeface="arial" panose="020B0604020202020204" pitchFamily="34" charset="0"/>
            </a:endParaRPr>
          </a:p>
          <a:p>
            <a:r>
              <a:rPr lang="en-US" altLang="ja-JP" b="0" i="0" dirty="0">
                <a:solidFill>
                  <a:srgbClr val="202122"/>
                </a:solidFill>
                <a:effectLst/>
                <a:latin typeface="Arial" panose="020B0604020202020204" pitchFamily="34" charset="0"/>
              </a:rPr>
              <a:t>1890</a:t>
            </a:r>
            <a:r>
              <a:rPr lang="ja-JP" altLang="en-US" b="0" i="0" dirty="0">
                <a:solidFill>
                  <a:srgbClr val="202122"/>
                </a:solidFill>
                <a:effectLst/>
                <a:latin typeface="Arial" panose="020B0604020202020204" pitchFamily="34" charset="0"/>
              </a:rPr>
              <a:t>年前後にウシコロナウイルスから、ヒトコロナウイルス</a:t>
            </a:r>
            <a:r>
              <a:rPr lang="en-US" altLang="ja-JP" b="0" i="0" dirty="0">
                <a:solidFill>
                  <a:srgbClr val="202122"/>
                </a:solidFill>
                <a:effectLst/>
                <a:latin typeface="Arial" panose="020B0604020202020204" pitchFamily="34" charset="0"/>
              </a:rPr>
              <a:t>OC43</a:t>
            </a:r>
            <a:r>
              <a:rPr lang="ja-JP" altLang="en-US" b="0" i="0">
                <a:solidFill>
                  <a:srgbClr val="202122"/>
                </a:solidFill>
                <a:effectLst/>
                <a:latin typeface="Arial" panose="020B0604020202020204" pitchFamily="34" charset="0"/>
              </a:rPr>
              <a:t>が出現した。</a:t>
            </a:r>
            <a:endParaRPr kumimoji="1" lang="en-US" altLang="ja-JP" dirty="0"/>
          </a:p>
          <a:p>
            <a:r>
              <a:rPr kumimoji="1" lang="ja-JP" altLang="en-US" dirty="0"/>
              <a:t>蚊やダニが媒介するウイルスでは、ヒトの受容体と蚊やダニの細胞の受容体は異なります。</a:t>
            </a:r>
          </a:p>
        </p:txBody>
      </p:sp>
      <p:sp>
        <p:nvSpPr>
          <p:cNvPr id="4" name="スライド番号プレースホルダー 3"/>
          <p:cNvSpPr>
            <a:spLocks noGrp="1"/>
          </p:cNvSpPr>
          <p:nvPr>
            <p:ph type="sldNum" sz="quarter" idx="5"/>
          </p:nvPr>
        </p:nvSpPr>
        <p:spPr/>
        <p:txBody>
          <a:bodyPr/>
          <a:lstStyle/>
          <a:p>
            <a:fld id="{13207C11-62C2-4786-BE88-1B0B82FA70AD}" type="slidenum">
              <a:rPr kumimoji="1" lang="ja-JP" altLang="en-US" smtClean="0"/>
              <a:t>2</a:t>
            </a:fld>
            <a:endParaRPr kumimoji="1" lang="ja-JP" altLang="en-US"/>
          </a:p>
        </p:txBody>
      </p:sp>
    </p:spTree>
    <p:extLst>
      <p:ext uri="{BB962C8B-B14F-4D97-AF65-F5344CB8AC3E}">
        <p14:creationId xmlns:p14="http://schemas.microsoft.com/office/powerpoint/2010/main" val="2823801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スライド イメージ プレースホルダー 1">
            <a:extLst>
              <a:ext uri="{FF2B5EF4-FFF2-40B4-BE49-F238E27FC236}">
                <a16:creationId xmlns:a16="http://schemas.microsoft.com/office/drawing/2014/main" id="{F72FA840-9C47-42C1-9C6B-61F0836483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ノート プレースホルダー 2">
            <a:extLst>
              <a:ext uri="{FF2B5EF4-FFF2-40B4-BE49-F238E27FC236}">
                <a16:creationId xmlns:a16="http://schemas.microsoft.com/office/drawing/2014/main" id="{35B46C7E-9613-4C71-BAFF-1AB2F1FCDBD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117764" name="スライド番号プレースホルダー 3">
            <a:extLst>
              <a:ext uri="{FF2B5EF4-FFF2-40B4-BE49-F238E27FC236}">
                <a16:creationId xmlns:a16="http://schemas.microsoft.com/office/drawing/2014/main" id="{99E0D423-6A65-4084-9A73-636C492D94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60413" indent="-292100">
              <a:defRPr kumimoji="1">
                <a:solidFill>
                  <a:schemeClr val="tx1"/>
                </a:solidFill>
                <a:latin typeface="游ゴシック" panose="020B0400000000000000" pitchFamily="50" charset="-128"/>
                <a:ea typeface="游ゴシック" panose="020B0400000000000000" pitchFamily="50" charset="-128"/>
              </a:defRPr>
            </a:lvl2pPr>
            <a:lvl3pPr marL="1171575" indent="-233363">
              <a:defRPr kumimoji="1">
                <a:solidFill>
                  <a:schemeClr val="tx1"/>
                </a:solidFill>
                <a:latin typeface="游ゴシック" panose="020B0400000000000000" pitchFamily="50" charset="-128"/>
                <a:ea typeface="游ゴシック" panose="020B0400000000000000" pitchFamily="50" charset="-128"/>
              </a:defRPr>
            </a:lvl3pPr>
            <a:lvl4pPr marL="1639888" indent="-233363">
              <a:defRPr kumimoji="1">
                <a:solidFill>
                  <a:schemeClr val="tx1"/>
                </a:solidFill>
                <a:latin typeface="游ゴシック" panose="020B0400000000000000" pitchFamily="50" charset="-128"/>
                <a:ea typeface="游ゴシック" panose="020B0400000000000000" pitchFamily="50" charset="-128"/>
              </a:defRPr>
            </a:lvl4pPr>
            <a:lvl5pPr marL="2108200" indent="-233363">
              <a:defRPr kumimoji="1">
                <a:solidFill>
                  <a:schemeClr val="tx1"/>
                </a:solidFill>
                <a:latin typeface="游ゴシック" panose="020B0400000000000000" pitchFamily="50" charset="-128"/>
                <a:ea typeface="游ゴシック" panose="020B0400000000000000" pitchFamily="50" charset="-128"/>
              </a:defRPr>
            </a:lvl5pPr>
            <a:lvl6pPr marL="2565400" indent="-233363"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3022600" indent="-233363"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79800" indent="-233363"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937000" indent="-233363"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fld id="{58237C45-7F71-447D-8CA0-29DC8D034AC7}" type="slidenum">
              <a:rPr lang="ja-JP" altLang="en-US" smtClean="0"/>
              <a:pPr/>
              <a:t>27</a:t>
            </a:fld>
            <a:endParaRPr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ウイルスの大きさは天然痘ウイルスは別格です。遺伝子の長さも</a:t>
            </a:r>
            <a:r>
              <a:rPr kumimoji="1" lang="en-US" altLang="ja-JP" dirty="0"/>
              <a:t>18</a:t>
            </a:r>
            <a:r>
              <a:rPr kumimoji="1" lang="ja-JP" altLang="en-US" dirty="0"/>
              <a:t>万</a:t>
            </a:r>
            <a:r>
              <a:rPr kumimoji="1" lang="en-US" altLang="ja-JP" dirty="0"/>
              <a:t>7</a:t>
            </a:r>
            <a:r>
              <a:rPr kumimoji="1" lang="ja-JP" altLang="en-US" dirty="0"/>
              <a:t>千塩基もあります。</a:t>
            </a:r>
            <a:endParaRPr kumimoji="1" lang="en-US" altLang="ja-JP" dirty="0"/>
          </a:p>
          <a:p>
            <a:r>
              <a:rPr kumimoji="1" lang="ja-JP" altLang="en-US" dirty="0"/>
              <a:t>コロナウイルスは直径</a:t>
            </a:r>
            <a:r>
              <a:rPr kumimoji="1" lang="en-US" altLang="ja-JP" dirty="0"/>
              <a:t>80</a:t>
            </a:r>
            <a:r>
              <a:rPr kumimoji="1" lang="ja-JP" altLang="en-US" dirty="0"/>
              <a:t>から</a:t>
            </a:r>
            <a:r>
              <a:rPr kumimoji="1" lang="en-US" altLang="ja-JP" dirty="0"/>
              <a:t>100nm</a:t>
            </a:r>
            <a:r>
              <a:rPr kumimoji="1" lang="ja-JP" altLang="en-US" dirty="0"/>
              <a:t>です。遺伝子は一本鎖の</a:t>
            </a:r>
            <a:r>
              <a:rPr kumimoji="1" lang="en-US" altLang="ja-JP" dirty="0"/>
              <a:t>RNA</a:t>
            </a:r>
            <a:r>
              <a:rPr kumimoji="1" lang="ja-JP" altLang="en-US" dirty="0"/>
              <a:t>でその長さは</a:t>
            </a:r>
            <a:r>
              <a:rPr kumimoji="1" lang="en-US" altLang="ja-JP" dirty="0"/>
              <a:t>3</a:t>
            </a:r>
            <a:r>
              <a:rPr kumimoji="1" lang="ja-JP" altLang="en-US" dirty="0"/>
              <a:t>万塩基とかなり長いウイルスです。</a:t>
            </a:r>
            <a:endParaRPr kumimoji="1" lang="en-US" altLang="ja-JP" dirty="0"/>
          </a:p>
          <a:p>
            <a:r>
              <a:rPr kumimoji="1" lang="ja-JP" altLang="en-US" dirty="0"/>
              <a:t>インフルエンザウイルスもコロナウイルスとほぼ同じ大きさ。</a:t>
            </a:r>
            <a:r>
              <a:rPr kumimoji="1" lang="en-US" altLang="ja-JP" dirty="0"/>
              <a:t>80~120nm</a:t>
            </a:r>
            <a:r>
              <a:rPr kumimoji="1" lang="ja-JP" altLang="en-US" dirty="0"/>
              <a:t>！</a:t>
            </a:r>
            <a:r>
              <a:rPr kumimoji="1" lang="en-US" altLang="ja-JP" dirty="0"/>
              <a:t>8</a:t>
            </a:r>
            <a:r>
              <a:rPr kumimoji="1" lang="ja-JP" altLang="en-US" dirty="0"/>
              <a:t>分節の遺伝子は</a:t>
            </a:r>
            <a:r>
              <a:rPr kumimoji="1" lang="en-US" altLang="ja-JP" dirty="0"/>
              <a:t>890</a:t>
            </a:r>
            <a:r>
              <a:rPr kumimoji="1" lang="ja-JP" altLang="en-US" dirty="0"/>
              <a:t>～</a:t>
            </a:r>
            <a:r>
              <a:rPr kumimoji="1" lang="en-US" altLang="ja-JP" dirty="0"/>
              <a:t>2341</a:t>
            </a:r>
            <a:r>
              <a:rPr kumimoji="1" lang="ja-JP" altLang="en-US" dirty="0"/>
              <a:t>塩基（</a:t>
            </a:r>
            <a:r>
              <a:rPr kumimoji="1" lang="en-US" altLang="ja-JP" dirty="0"/>
              <a:t>Total</a:t>
            </a:r>
            <a:r>
              <a:rPr kumimoji="1" lang="ja-JP" altLang="en-US" dirty="0"/>
              <a:t>で</a:t>
            </a:r>
            <a:r>
              <a:rPr kumimoji="1" lang="en-US" altLang="ja-JP" dirty="0"/>
              <a:t>13,300</a:t>
            </a:r>
            <a:r>
              <a:rPr kumimoji="1" lang="ja-JP" altLang="en-US" dirty="0"/>
              <a:t>塩基）つまりコロナウイルスの遺伝子の長さは倍以上！</a:t>
            </a:r>
            <a:endParaRPr kumimoji="1" lang="en-US" altLang="ja-JP" dirty="0"/>
          </a:p>
          <a:p>
            <a:r>
              <a:rPr kumimoji="1" lang="ja-JP" altLang="en-US" dirty="0"/>
              <a:t>遺伝子の長さとウイルスの大きさは必ずしも相関しません。</a:t>
            </a:r>
            <a:endParaRPr kumimoji="1" lang="en-US" altLang="ja-JP" dirty="0"/>
          </a:p>
          <a:p>
            <a:r>
              <a:rPr kumimoji="1" lang="ja-JP" altLang="en-US" dirty="0"/>
              <a:t>ノロウイルスはエンベロープを持たないウイルスで、大きさも</a:t>
            </a:r>
            <a:r>
              <a:rPr kumimoji="1" lang="en-US" altLang="ja-JP" dirty="0"/>
              <a:t>30nm</a:t>
            </a:r>
            <a:r>
              <a:rPr kumimoji="1" lang="ja-JP" altLang="en-US" dirty="0"/>
              <a:t>と小さいウイルスです。</a:t>
            </a:r>
            <a:endParaRPr kumimoji="1" lang="en-US" altLang="ja-JP" dirty="0"/>
          </a:p>
        </p:txBody>
      </p:sp>
      <p:sp>
        <p:nvSpPr>
          <p:cNvPr id="4" name="スライド番号プレースホルダー 3"/>
          <p:cNvSpPr>
            <a:spLocks noGrp="1"/>
          </p:cNvSpPr>
          <p:nvPr>
            <p:ph type="sldNum" sz="quarter" idx="5"/>
          </p:nvPr>
        </p:nvSpPr>
        <p:spPr/>
        <p:txBody>
          <a:bodyPr/>
          <a:lstStyle/>
          <a:p>
            <a:fld id="{13207C11-62C2-4786-BE88-1B0B82FA70AD}" type="slidenum">
              <a:rPr kumimoji="1" lang="ja-JP" altLang="en-US" smtClean="0"/>
              <a:t>4</a:t>
            </a:fld>
            <a:endParaRPr kumimoji="1" lang="ja-JP" altLang="en-US"/>
          </a:p>
        </p:txBody>
      </p:sp>
    </p:spTree>
    <p:extLst>
      <p:ext uri="{BB962C8B-B14F-4D97-AF65-F5344CB8AC3E}">
        <p14:creationId xmlns:p14="http://schemas.microsoft.com/office/powerpoint/2010/main" val="3945680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This is operational framework in Japan,</a:t>
            </a:r>
          </a:p>
          <a:p>
            <a:endParaRPr kumimoji="1" lang="en-US" altLang="ja-JP"/>
          </a:p>
          <a:p>
            <a:r>
              <a:rPr kumimoji="1" lang="en-US" altLang="ja-JP"/>
              <a:t>NIID epidemiology unit FETP supports field investigation in local public health centers, </a:t>
            </a:r>
          </a:p>
          <a:p>
            <a:r>
              <a:rPr kumimoji="1" lang="en-US" altLang="ja-JP"/>
              <a:t>Pathogen Genomics Center supports whole genome sequencing of SARS-CoV-2 from the PCR-positive RNA samples, </a:t>
            </a:r>
          </a:p>
          <a:p>
            <a:r>
              <a:rPr kumimoji="1" lang="en-US" altLang="ja-JP"/>
              <a:t>And Genome Center gives a WGS data and network analysis back to local public laboratoroies.</a:t>
            </a:r>
          </a:p>
          <a:p>
            <a:r>
              <a:rPr kumimoji="1" lang="en-US" altLang="ja-JP"/>
              <a:t>These data are utilized in public health centers to confirm the potential epi links.</a:t>
            </a:r>
          </a:p>
          <a:p>
            <a:r>
              <a:rPr kumimoji="1" lang="en-US" altLang="ja-JP"/>
              <a:t>  </a:t>
            </a:r>
            <a:endParaRPr kumimoji="1" lang="ja-JP" altLang="en-US"/>
          </a:p>
        </p:txBody>
      </p:sp>
      <p:sp>
        <p:nvSpPr>
          <p:cNvPr id="4" name="スライド番号プレースホルダー 3"/>
          <p:cNvSpPr>
            <a:spLocks noGrp="1"/>
          </p:cNvSpPr>
          <p:nvPr>
            <p:ph type="sldNum" sz="quarter" idx="5"/>
          </p:nvPr>
        </p:nvSpPr>
        <p:spPr/>
        <p:txBody>
          <a:bodyPr/>
          <a:lstStyle/>
          <a:p>
            <a:fld id="{53A2A30B-73B2-4F55-BFD3-D34C7E789CB7}" type="slidenum">
              <a:rPr lang="en-US" smtClean="0"/>
              <a:t>14</a:t>
            </a:fld>
            <a:endParaRPr lang="en-US"/>
          </a:p>
        </p:txBody>
      </p:sp>
    </p:spTree>
    <p:extLst>
      <p:ext uri="{BB962C8B-B14F-4D97-AF65-F5344CB8AC3E}">
        <p14:creationId xmlns:p14="http://schemas.microsoft.com/office/powerpoint/2010/main" val="1683332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If you have a user accounts on GISAID, you can freely obtain the account by registration, </a:t>
            </a:r>
          </a:p>
          <a:p>
            <a:r>
              <a:rPr kumimoji="1" lang="en-US" altLang="ja-JP"/>
              <a:t>You can access the SARS-CoV-2 genome entries on the EpiCoV tab.</a:t>
            </a:r>
          </a:p>
          <a:p>
            <a:r>
              <a:rPr kumimoji="1" lang="en-US" altLang="ja-JP"/>
              <a:t>When you choose a setting by the location for instance Africa/Ghana, you will see numbers of genome entries from Ghana,</a:t>
            </a:r>
          </a:p>
          <a:p>
            <a:r>
              <a:rPr kumimoji="1" lang="en-US" altLang="ja-JP"/>
              <a:t>And you can find specific isolates carrying notable mutation like a Spike N501Y.</a:t>
            </a:r>
          </a:p>
          <a:p>
            <a:r>
              <a:rPr kumimoji="1" lang="en-US" altLang="ja-JP"/>
              <a:t> </a:t>
            </a:r>
            <a:endParaRPr kumimoji="1" lang="ja-JP" altLang="en-US"/>
          </a:p>
        </p:txBody>
      </p:sp>
      <p:sp>
        <p:nvSpPr>
          <p:cNvPr id="4" name="スライド番号プレースホルダー 3"/>
          <p:cNvSpPr>
            <a:spLocks noGrp="1"/>
          </p:cNvSpPr>
          <p:nvPr>
            <p:ph type="sldNum" sz="quarter" idx="5"/>
          </p:nvPr>
        </p:nvSpPr>
        <p:spPr/>
        <p:txBody>
          <a:bodyPr/>
          <a:lstStyle/>
          <a:p>
            <a:fld id="{53A2A30B-73B2-4F55-BFD3-D34C7E789CB7}" type="slidenum">
              <a:rPr lang="en-US" smtClean="0"/>
              <a:t>15</a:t>
            </a:fld>
            <a:endParaRPr lang="en-US"/>
          </a:p>
        </p:txBody>
      </p:sp>
    </p:spTree>
    <p:extLst>
      <p:ext uri="{BB962C8B-B14F-4D97-AF65-F5344CB8AC3E}">
        <p14:creationId xmlns:p14="http://schemas.microsoft.com/office/powerpoint/2010/main" val="677345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75721">
              <a:defRPr/>
            </a:pPr>
            <a:r>
              <a:rPr lang="en-US" altLang="ja-JP" dirty="0"/>
              <a:t>N501Y</a:t>
            </a:r>
            <a:r>
              <a:rPr lang="ja-JP" altLang="en-US" dirty="0"/>
              <a:t>変異はスパイクの構造が大きく変わったわけではなく、</a:t>
            </a:r>
            <a:r>
              <a:rPr lang="ja-JP" altLang="en-US" sz="1100" dirty="0"/>
              <a:t>鍵と鍵穴の形状を改良し、よりぴったりとはまることを可能にしたと考えられます。その結果、感染細胞数が増加しウイルスの増殖数が増えるということになります。</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13207C11-62C2-4786-BE88-1B0B82FA70AD}" type="slidenum">
              <a:rPr kumimoji="1" lang="ja-JP" altLang="en-US" smtClean="0"/>
              <a:t>17</a:t>
            </a:fld>
            <a:endParaRPr kumimoji="1" lang="ja-JP" altLang="en-US"/>
          </a:p>
        </p:txBody>
      </p:sp>
    </p:spTree>
    <p:extLst>
      <p:ext uri="{BB962C8B-B14F-4D97-AF65-F5344CB8AC3E}">
        <p14:creationId xmlns:p14="http://schemas.microsoft.com/office/powerpoint/2010/main" val="2123749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Such collection date based tracking surveillance also suggests the molecular clock, </a:t>
            </a:r>
          </a:p>
          <a:p>
            <a:r>
              <a:rPr kumimoji="1" lang="en-US" altLang="ja-JP"/>
              <a:t>Basically, mutation rate is 22.6 mutations/genome/year for all linegaes, </a:t>
            </a:r>
          </a:p>
          <a:p>
            <a:r>
              <a:rPr kumimoji="1" lang="en-US" altLang="ja-JP"/>
              <a:t>But</a:t>
            </a:r>
          </a:p>
          <a:p>
            <a:r>
              <a:rPr kumimoji="1" lang="en-US" altLang="ja-JP"/>
              <a:t>Englnad VOC shows very high mutation rate as 30.6 mutations /genome/year.</a:t>
            </a:r>
          </a:p>
          <a:p>
            <a:r>
              <a:rPr kumimoji="1" lang="en-US" altLang="ja-JP"/>
              <a:t>That would be one of marked genetic features on England VOC.</a:t>
            </a:r>
          </a:p>
          <a:p>
            <a:endParaRPr kumimoji="1" lang="ja-JP" altLang="en-US"/>
          </a:p>
        </p:txBody>
      </p:sp>
      <p:sp>
        <p:nvSpPr>
          <p:cNvPr id="4" name="スライド番号プレースホルダー 3"/>
          <p:cNvSpPr>
            <a:spLocks noGrp="1"/>
          </p:cNvSpPr>
          <p:nvPr>
            <p:ph type="sldNum" sz="quarter" idx="5"/>
          </p:nvPr>
        </p:nvSpPr>
        <p:spPr/>
        <p:txBody>
          <a:bodyPr/>
          <a:lstStyle/>
          <a:p>
            <a:fld id="{53A2A30B-73B2-4F55-BFD3-D34C7E789CB7}" type="slidenum">
              <a:rPr lang="en-US" smtClean="0"/>
              <a:t>18</a:t>
            </a:fld>
            <a:endParaRPr lang="en-US"/>
          </a:p>
        </p:txBody>
      </p:sp>
    </p:spTree>
    <p:extLst>
      <p:ext uri="{BB962C8B-B14F-4D97-AF65-F5344CB8AC3E}">
        <p14:creationId xmlns:p14="http://schemas.microsoft.com/office/powerpoint/2010/main" val="855711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ウイルスは自分の生存に都合の良い変異を選択維持し、</a:t>
            </a:r>
            <a:endParaRPr kumimoji="1" lang="en-US" altLang="ja-JP" dirty="0"/>
          </a:p>
          <a:p>
            <a:r>
              <a:rPr kumimoji="1" lang="ja-JP" altLang="en-US" dirty="0"/>
              <a:t>宿主の中でウイルスは、一種類ではなく主流派以外も存在する；クアジスピーシーズ→その宿主において最も都合の良い遺伝子配列を持つ株が主流派となる。</a:t>
            </a:r>
            <a:endParaRPr lang="en-US" altLang="ja-JP" b="0" i="0" dirty="0">
              <a:solidFill>
                <a:srgbClr val="333333"/>
              </a:solidFill>
              <a:effectLst/>
              <a:latin typeface="ＭＳ Ｐゴシック" panose="020B0600070205080204" pitchFamily="50" charset="-128"/>
              <a:ea typeface="ＭＳ Ｐゴシック" panose="020B0600070205080204" pitchFamily="50" charset="-128"/>
            </a:endParaRPr>
          </a:p>
          <a:p>
            <a:pPr defTabSz="875721">
              <a:defRPr/>
            </a:pPr>
            <a:r>
              <a:rPr lang="en-US" altLang="ja-JP" b="0" i="0" dirty="0">
                <a:solidFill>
                  <a:srgbClr val="333333"/>
                </a:solidFill>
                <a:effectLst/>
                <a:latin typeface="ＭＳ Ｐゴシック" panose="020B0600070205080204" pitchFamily="50" charset="-128"/>
                <a:ea typeface="ＭＳ Ｐゴシック" panose="020B0600070205080204" pitchFamily="50" charset="-128"/>
              </a:rPr>
              <a:t>N501Y</a:t>
            </a:r>
            <a:r>
              <a:rPr lang="ja-JP" altLang="en-US" b="0" i="0" dirty="0">
                <a:solidFill>
                  <a:srgbClr val="333333"/>
                </a:solidFill>
                <a:effectLst/>
                <a:latin typeface="ＭＳ Ｐゴシック" panose="020B0600070205080204" pitchFamily="50" charset="-128"/>
                <a:ea typeface="ＭＳ Ｐゴシック" panose="020B0600070205080204" pitchFamily="50" charset="-128"/>
              </a:rPr>
              <a:t>変異がウイルスの細胞への感染力を高めるとして注目されおりこの後説明しますが、</a:t>
            </a:r>
            <a:endParaRPr lang="en-US" altLang="ja-JP" b="0" i="0" dirty="0">
              <a:solidFill>
                <a:srgbClr val="333333"/>
              </a:solidFill>
              <a:effectLst/>
              <a:latin typeface="ＭＳ Ｐゴシック" panose="020B0600070205080204" pitchFamily="50" charset="-128"/>
              <a:ea typeface="ＭＳ Ｐゴシック" panose="020B0600070205080204" pitchFamily="50" charset="-128"/>
            </a:endParaRPr>
          </a:p>
          <a:p>
            <a:pPr defTabSz="875721">
              <a:defRPr/>
            </a:pPr>
            <a:r>
              <a:rPr lang="en-US" altLang="ja-JP" b="0" i="0" dirty="0">
                <a:solidFill>
                  <a:srgbClr val="333333"/>
                </a:solidFill>
                <a:effectLst/>
                <a:latin typeface="ＭＳ Ｐゴシック" panose="020B0600070205080204" pitchFamily="50" charset="-128"/>
                <a:ea typeface="ＭＳ Ｐゴシック" panose="020B0600070205080204" pitchFamily="50" charset="-128"/>
              </a:rPr>
              <a:t>D614G</a:t>
            </a:r>
            <a:r>
              <a:rPr lang="ja-JP" altLang="en-US" b="0" i="0" dirty="0">
                <a:solidFill>
                  <a:srgbClr val="333333"/>
                </a:solidFill>
                <a:effectLst/>
                <a:latin typeface="ＭＳ Ｐゴシック" panose="020B0600070205080204" pitchFamily="50" charset="-128"/>
                <a:ea typeface="ＭＳ Ｐゴシック" panose="020B0600070205080204" pitchFamily="50" charset="-128"/>
              </a:rPr>
              <a:t>スパイク変異も</a:t>
            </a:r>
            <a:r>
              <a:rPr lang="en-US" altLang="ja-JP" b="0" i="0" dirty="0">
                <a:solidFill>
                  <a:srgbClr val="333333"/>
                </a:solidFill>
                <a:effectLst/>
                <a:latin typeface="ＭＳ Ｐゴシック" panose="020B0600070205080204" pitchFamily="50" charset="-128"/>
                <a:ea typeface="ＭＳ Ｐゴシック" panose="020B0600070205080204" pitchFamily="50" charset="-128"/>
              </a:rPr>
              <a:t>ACE2</a:t>
            </a:r>
            <a:r>
              <a:rPr lang="ja-JP" altLang="en-US" b="0" i="0" dirty="0">
                <a:solidFill>
                  <a:srgbClr val="333333"/>
                </a:solidFill>
                <a:effectLst/>
                <a:latin typeface="ＭＳ Ｐゴシック" panose="020B0600070205080204" pitchFamily="50" charset="-128"/>
                <a:ea typeface="ＭＳ Ｐゴシック" panose="020B0600070205080204" pitchFamily="50" charset="-128"/>
              </a:rPr>
              <a:t>結合親和性を高める！</a:t>
            </a:r>
            <a:r>
              <a:rPr lang="en-US" altLang="ja-JP" b="0" i="0" dirty="0">
                <a:solidFill>
                  <a:srgbClr val="333333"/>
                </a:solidFill>
                <a:effectLst/>
                <a:latin typeface="ＭＳ Ｐゴシック" panose="020B0600070205080204" pitchFamily="50" charset="-128"/>
                <a:ea typeface="ＭＳ Ｐゴシック" panose="020B0600070205080204" pitchFamily="50" charset="-128"/>
              </a:rPr>
              <a:t>Nature Communications</a:t>
            </a:r>
            <a:r>
              <a:rPr lang="ja-JP" altLang="en-US" b="0" i="0" dirty="0">
                <a:solidFill>
                  <a:srgbClr val="333333"/>
                </a:solidFill>
                <a:effectLst/>
                <a:latin typeface="ＭＳ Ｐゴシック" panose="020B0600070205080204" pitchFamily="50" charset="-128"/>
                <a:ea typeface="ＭＳ Ｐゴシック" panose="020B0600070205080204" pitchFamily="50" charset="-128"/>
              </a:rPr>
              <a:t>に論文が出ています。</a:t>
            </a:r>
            <a:endParaRPr lang="en-US" altLang="ja-JP" b="0" i="0" dirty="0">
              <a:solidFill>
                <a:srgbClr val="333333"/>
              </a:solidFill>
              <a:effectLst/>
              <a:latin typeface="ＭＳ Ｐゴシック" panose="020B0600070205080204" pitchFamily="50" charset="-128"/>
              <a:ea typeface="ＭＳ Ｐゴシック" panose="020B0600070205080204" pitchFamily="50" charset="-128"/>
            </a:endParaRPr>
          </a:p>
          <a:p>
            <a:r>
              <a:rPr lang="ja-JP" altLang="en-US" dirty="0"/>
              <a:t>イギリス、南アフリカ、ブラジルの共通する</a:t>
            </a:r>
            <a:r>
              <a:rPr lang="en-US" altLang="ja-JP" dirty="0"/>
              <a:t>501</a:t>
            </a:r>
            <a:r>
              <a:rPr lang="ja-JP" altLang="en-US" dirty="0"/>
              <a:t>と</a:t>
            </a:r>
            <a:r>
              <a:rPr lang="en-US" altLang="ja-JP" dirty="0"/>
              <a:t>614</a:t>
            </a:r>
            <a:r>
              <a:rPr lang="ja-JP" altLang="en-US" dirty="0"/>
              <a:t>の変異は、ウイルスにとって都合の良い変異であり今後も維持される可能性が高いと思われます。</a:t>
            </a:r>
            <a:endParaRPr kumimoji="1" lang="en-US" altLang="ja-JP" dirty="0"/>
          </a:p>
          <a:p>
            <a:pPr defTabSz="875721">
              <a:defRPr/>
            </a:pPr>
            <a:endParaRPr lang="ja-JP" altLang="en-US" b="0" i="0" dirty="0">
              <a:solidFill>
                <a:srgbClr val="333333"/>
              </a:solidFill>
              <a:effectLst/>
              <a:latin typeface="ＭＳ Ｐゴシック" panose="020B0600070205080204" pitchFamily="50" charset="-128"/>
              <a:ea typeface="ＭＳ Ｐゴシック" panose="020B0600070205080204" pitchFamily="50" charset="-128"/>
            </a:endParaRPr>
          </a:p>
          <a:p>
            <a:pPr marL="273663" indent="-273663">
              <a:buFont typeface="Arial" panose="020B0604020202020204" pitchFamily="34" charset="0"/>
              <a:buChar char="•"/>
            </a:pPr>
            <a:r>
              <a:rPr kumimoji="1" lang="en-US" altLang="ja-JP" b="1" u="sng" dirty="0">
                <a:highlight>
                  <a:srgbClr val="FFFF00"/>
                </a:highlight>
              </a:rPr>
              <a:t>E484K</a:t>
            </a:r>
            <a:r>
              <a:rPr kumimoji="1" lang="ja-JP" altLang="en-US" dirty="0"/>
              <a:t>の変異を持った株が関東を中心に急拡大中！</a:t>
            </a:r>
            <a:endParaRPr lang="en-US" altLang="ja-JP" dirty="0"/>
          </a:p>
          <a:p>
            <a:endParaRPr kumimoji="1" lang="ja-JP" altLang="en-US" b="0" dirty="0"/>
          </a:p>
        </p:txBody>
      </p:sp>
      <p:sp>
        <p:nvSpPr>
          <p:cNvPr id="4" name="スライド番号プレースホルダー 3"/>
          <p:cNvSpPr>
            <a:spLocks noGrp="1"/>
          </p:cNvSpPr>
          <p:nvPr>
            <p:ph type="sldNum" sz="quarter" idx="5"/>
          </p:nvPr>
        </p:nvSpPr>
        <p:spPr/>
        <p:txBody>
          <a:bodyPr/>
          <a:lstStyle/>
          <a:p>
            <a:fld id="{13207C11-62C2-4786-BE88-1B0B82FA70AD}" type="slidenum">
              <a:rPr kumimoji="1" lang="ja-JP" altLang="en-US" smtClean="0"/>
              <a:t>20</a:t>
            </a:fld>
            <a:endParaRPr kumimoji="1" lang="ja-JP" altLang="en-US"/>
          </a:p>
        </p:txBody>
      </p:sp>
    </p:spTree>
    <p:extLst>
      <p:ext uri="{BB962C8B-B14F-4D97-AF65-F5344CB8AC3E}">
        <p14:creationId xmlns:p14="http://schemas.microsoft.com/office/powerpoint/2010/main" val="2560982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1C1023-B050-EB43-B2A4-8773F292F8EE}" type="slidenum">
              <a:t>21</a:t>
            </a:fld>
            <a:endParaRPr kumimoji="1" lang="ja-JP" altLang="en-US"/>
          </a:p>
        </p:txBody>
      </p:sp>
    </p:spTree>
    <p:extLst>
      <p:ext uri="{BB962C8B-B14F-4D97-AF65-F5344CB8AC3E}">
        <p14:creationId xmlns:p14="http://schemas.microsoft.com/office/powerpoint/2010/main" val="3511264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Endsome</a:t>
            </a:r>
            <a:r>
              <a:rPr kumimoji="1" lang="ja-JP" altLang="en-US" dirty="0"/>
              <a:t>とは、</a:t>
            </a:r>
            <a:r>
              <a:rPr lang="ja-JP" altLang="en-US" b="0" i="0" dirty="0">
                <a:solidFill>
                  <a:srgbClr val="222222"/>
                </a:solidFill>
                <a:effectLst/>
                <a:latin typeface="arial" panose="020B0604020202020204" pitchFamily="34" charset="0"/>
              </a:rPr>
              <a:t>ピノサイトーシスによって形成された一重の生体膜からなる小胞。</a:t>
            </a:r>
            <a:endParaRPr kumimoji="1" lang="ja-JP" altLang="en-US" dirty="0"/>
          </a:p>
        </p:txBody>
      </p:sp>
      <p:sp>
        <p:nvSpPr>
          <p:cNvPr id="4" name="スライド番号プレースホルダー 3"/>
          <p:cNvSpPr>
            <a:spLocks noGrp="1"/>
          </p:cNvSpPr>
          <p:nvPr>
            <p:ph type="sldNum" sz="quarter" idx="5"/>
          </p:nvPr>
        </p:nvSpPr>
        <p:spPr/>
        <p:txBody>
          <a:bodyPr/>
          <a:lstStyle/>
          <a:p>
            <a:fld id="{13207C11-62C2-4786-BE88-1B0B82FA70AD}" type="slidenum">
              <a:rPr kumimoji="1" lang="ja-JP" altLang="en-US" smtClean="0"/>
              <a:t>24</a:t>
            </a:fld>
            <a:endParaRPr kumimoji="1" lang="ja-JP" altLang="en-US"/>
          </a:p>
        </p:txBody>
      </p:sp>
    </p:spTree>
    <p:extLst>
      <p:ext uri="{BB962C8B-B14F-4D97-AF65-F5344CB8AC3E}">
        <p14:creationId xmlns:p14="http://schemas.microsoft.com/office/powerpoint/2010/main" val="726851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475B8C-784F-5042-8D99-00C1CB64F6F7}"/>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DB317810-077B-8E45-A9CA-353E94CA9E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1B56708F-E7F3-FD48-8006-74FD2B0EAA45}"/>
              </a:ext>
            </a:extLst>
          </p:cNvPr>
          <p:cNvSpPr>
            <a:spLocks noGrp="1"/>
          </p:cNvSpPr>
          <p:nvPr>
            <p:ph type="dt" sz="half" idx="10"/>
          </p:nvPr>
        </p:nvSpPr>
        <p:spPr/>
        <p:txBody>
          <a:bodyPr/>
          <a:lstStyle/>
          <a:p>
            <a:fld id="{6685EB0B-F177-A349-9CFD-57E34FDD5939}" type="datetimeFigureOut">
              <a:rPr kumimoji="1" lang="ja-JP" altLang="en-US" smtClean="0"/>
              <a:t>2021/7/11</a:t>
            </a:fld>
            <a:endParaRPr kumimoji="1" lang="ja-JP" altLang="en-US"/>
          </a:p>
        </p:txBody>
      </p:sp>
      <p:sp>
        <p:nvSpPr>
          <p:cNvPr id="5" name="フッター プレースホルダー 4">
            <a:extLst>
              <a:ext uri="{FF2B5EF4-FFF2-40B4-BE49-F238E27FC236}">
                <a16:creationId xmlns:a16="http://schemas.microsoft.com/office/drawing/2014/main" id="{487FD39C-6ED3-4446-8216-16BB1307B69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18FED0E-FCF7-644C-B7C9-EB364E903186}"/>
              </a:ext>
            </a:extLst>
          </p:cNvPr>
          <p:cNvSpPr>
            <a:spLocks noGrp="1"/>
          </p:cNvSpPr>
          <p:nvPr>
            <p:ph type="sldNum" sz="quarter" idx="12"/>
          </p:nvPr>
        </p:nvSpPr>
        <p:spPr/>
        <p:txBody>
          <a:bodyPr/>
          <a:lstStyle/>
          <a:p>
            <a:fld id="{2B94585D-3836-DF4C-9EB9-AC7D4BF026A5}" type="slidenum">
              <a:rPr kumimoji="1" lang="ja-JP" altLang="en-US" smtClean="0"/>
              <a:t>‹#›</a:t>
            </a:fld>
            <a:endParaRPr kumimoji="1" lang="ja-JP" altLang="en-US"/>
          </a:p>
        </p:txBody>
      </p:sp>
    </p:spTree>
    <p:extLst>
      <p:ext uri="{BB962C8B-B14F-4D97-AF65-F5344CB8AC3E}">
        <p14:creationId xmlns:p14="http://schemas.microsoft.com/office/powerpoint/2010/main" val="3407535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069DBB-9F66-2241-B511-EA5D6ECA3103}"/>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8D86F5E-228E-064C-9BF7-1DC7E4E3FC23}"/>
              </a:ext>
            </a:extLst>
          </p:cNvPr>
          <p:cNvSpPr>
            <a:spLocks noGrp="1"/>
          </p:cNvSpPr>
          <p:nvPr>
            <p:ph type="body" orient="vert" idx="1"/>
          </p:nvPr>
        </p:nvSpPr>
        <p:spPr/>
        <p:txBody>
          <a:bodyPr vert="eaVert"/>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22C45D1-A639-A74F-A06B-B54B7D4391E7}"/>
              </a:ext>
            </a:extLst>
          </p:cNvPr>
          <p:cNvSpPr>
            <a:spLocks noGrp="1"/>
          </p:cNvSpPr>
          <p:nvPr>
            <p:ph type="dt" sz="half" idx="10"/>
          </p:nvPr>
        </p:nvSpPr>
        <p:spPr/>
        <p:txBody>
          <a:bodyPr/>
          <a:lstStyle/>
          <a:p>
            <a:fld id="{6685EB0B-F177-A349-9CFD-57E34FDD5939}" type="datetimeFigureOut">
              <a:rPr kumimoji="1" lang="ja-JP" altLang="en-US" smtClean="0"/>
              <a:t>2021/7/11</a:t>
            </a:fld>
            <a:endParaRPr kumimoji="1" lang="ja-JP" altLang="en-US"/>
          </a:p>
        </p:txBody>
      </p:sp>
      <p:sp>
        <p:nvSpPr>
          <p:cNvPr id="5" name="フッター プレースホルダー 4">
            <a:extLst>
              <a:ext uri="{FF2B5EF4-FFF2-40B4-BE49-F238E27FC236}">
                <a16:creationId xmlns:a16="http://schemas.microsoft.com/office/drawing/2014/main" id="{139BE46A-558A-3948-B819-9EAE9868618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50DEBD1-0105-2741-A23C-A8AFC2EE454B}"/>
              </a:ext>
            </a:extLst>
          </p:cNvPr>
          <p:cNvSpPr>
            <a:spLocks noGrp="1"/>
          </p:cNvSpPr>
          <p:nvPr>
            <p:ph type="sldNum" sz="quarter" idx="12"/>
          </p:nvPr>
        </p:nvSpPr>
        <p:spPr/>
        <p:txBody>
          <a:bodyPr/>
          <a:lstStyle/>
          <a:p>
            <a:fld id="{2B94585D-3836-DF4C-9EB9-AC7D4BF026A5}" type="slidenum">
              <a:rPr kumimoji="1" lang="ja-JP" altLang="en-US" smtClean="0"/>
              <a:t>‹#›</a:t>
            </a:fld>
            <a:endParaRPr kumimoji="1" lang="ja-JP" altLang="en-US"/>
          </a:p>
        </p:txBody>
      </p:sp>
    </p:spTree>
    <p:extLst>
      <p:ext uri="{BB962C8B-B14F-4D97-AF65-F5344CB8AC3E}">
        <p14:creationId xmlns:p14="http://schemas.microsoft.com/office/powerpoint/2010/main" val="2663493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73EB924-98EF-254F-AC08-C94439C59B2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E8B21CC-7A3C-EB47-A33E-43701B596F63}"/>
              </a:ext>
            </a:extLst>
          </p:cNvPr>
          <p:cNvSpPr>
            <a:spLocks noGrp="1"/>
          </p:cNvSpPr>
          <p:nvPr>
            <p:ph type="body" orient="vert" idx="1"/>
          </p:nvPr>
        </p:nvSpPr>
        <p:spPr>
          <a:xfrm>
            <a:off x="838200" y="365125"/>
            <a:ext cx="7734300" cy="5811838"/>
          </a:xfrm>
        </p:spPr>
        <p:txBody>
          <a:bodyPr vert="eaVert"/>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09D6960-7A2D-DA4A-AC6D-A050A1AB8F28}"/>
              </a:ext>
            </a:extLst>
          </p:cNvPr>
          <p:cNvSpPr>
            <a:spLocks noGrp="1"/>
          </p:cNvSpPr>
          <p:nvPr>
            <p:ph type="dt" sz="half" idx="10"/>
          </p:nvPr>
        </p:nvSpPr>
        <p:spPr/>
        <p:txBody>
          <a:bodyPr/>
          <a:lstStyle/>
          <a:p>
            <a:fld id="{6685EB0B-F177-A349-9CFD-57E34FDD5939}" type="datetimeFigureOut">
              <a:rPr kumimoji="1" lang="ja-JP" altLang="en-US" smtClean="0"/>
              <a:t>2021/7/11</a:t>
            </a:fld>
            <a:endParaRPr kumimoji="1" lang="ja-JP" altLang="en-US"/>
          </a:p>
        </p:txBody>
      </p:sp>
      <p:sp>
        <p:nvSpPr>
          <p:cNvPr id="5" name="フッター プレースホルダー 4">
            <a:extLst>
              <a:ext uri="{FF2B5EF4-FFF2-40B4-BE49-F238E27FC236}">
                <a16:creationId xmlns:a16="http://schemas.microsoft.com/office/drawing/2014/main" id="{2EEA2A0F-A2EF-0B4B-813A-FC70F3D8687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24DFE03-24C0-634F-87BA-1FB84BFBB14C}"/>
              </a:ext>
            </a:extLst>
          </p:cNvPr>
          <p:cNvSpPr>
            <a:spLocks noGrp="1"/>
          </p:cNvSpPr>
          <p:nvPr>
            <p:ph type="sldNum" sz="quarter" idx="12"/>
          </p:nvPr>
        </p:nvSpPr>
        <p:spPr/>
        <p:txBody>
          <a:bodyPr/>
          <a:lstStyle/>
          <a:p>
            <a:fld id="{2B94585D-3836-DF4C-9EB9-AC7D4BF026A5}" type="slidenum">
              <a:rPr kumimoji="1" lang="ja-JP" altLang="en-US" smtClean="0"/>
              <a:t>‹#›</a:t>
            </a:fld>
            <a:endParaRPr kumimoji="1" lang="ja-JP" altLang="en-US"/>
          </a:p>
        </p:txBody>
      </p:sp>
    </p:spTree>
    <p:extLst>
      <p:ext uri="{BB962C8B-B14F-4D97-AF65-F5344CB8AC3E}">
        <p14:creationId xmlns:p14="http://schemas.microsoft.com/office/powerpoint/2010/main" val="25948704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a:extLst>
              <a:ext uri="{FF2B5EF4-FFF2-40B4-BE49-F238E27FC236}">
                <a16:creationId xmlns:a16="http://schemas.microsoft.com/office/drawing/2014/main" id="{24F09C5B-D4C7-40FB-843A-40CDF80D7D8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6CEB3937-8C5C-492D-9003-559411DA807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DD78FE75-778F-472C-AF08-1B1645AEC424}"/>
              </a:ext>
            </a:extLst>
          </p:cNvPr>
          <p:cNvSpPr>
            <a:spLocks noGrp="1" noChangeArrowheads="1"/>
          </p:cNvSpPr>
          <p:nvPr>
            <p:ph type="sldNum" sz="quarter" idx="12"/>
          </p:nvPr>
        </p:nvSpPr>
        <p:spPr>
          <a:ln/>
        </p:spPr>
        <p:txBody>
          <a:bodyPr/>
          <a:lstStyle>
            <a:lvl1pPr>
              <a:defRPr/>
            </a:lvl1pPr>
          </a:lstStyle>
          <a:p>
            <a:fld id="{17CADAAD-B4EE-42CE-AB95-09F5D309ECB4}" type="slidenum">
              <a:rPr lang="en-US" altLang="ja-JP"/>
              <a:pPr/>
              <a:t>‹#›</a:t>
            </a:fld>
            <a:endParaRPr lang="en-US" altLang="ja-JP"/>
          </a:p>
        </p:txBody>
      </p:sp>
    </p:spTree>
    <p:extLst>
      <p:ext uri="{BB962C8B-B14F-4D97-AF65-F5344CB8AC3E}">
        <p14:creationId xmlns:p14="http://schemas.microsoft.com/office/powerpoint/2010/main" val="1624041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D3453F94-7AF6-4056-94FD-F88278415F99}"/>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C4BDABCC-F85F-407F-8721-6AF1923EBB2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3BD5FB63-1977-4CEB-8B8E-DAA76C581D14}"/>
              </a:ext>
            </a:extLst>
          </p:cNvPr>
          <p:cNvSpPr>
            <a:spLocks noGrp="1" noChangeArrowheads="1"/>
          </p:cNvSpPr>
          <p:nvPr>
            <p:ph type="sldNum" sz="quarter" idx="12"/>
          </p:nvPr>
        </p:nvSpPr>
        <p:spPr>
          <a:ln/>
        </p:spPr>
        <p:txBody>
          <a:bodyPr/>
          <a:lstStyle>
            <a:lvl1pPr>
              <a:defRPr/>
            </a:lvl1pPr>
          </a:lstStyle>
          <a:p>
            <a:fld id="{3E6601E2-350C-4488-B6E1-91F381CECB4B}" type="slidenum">
              <a:rPr lang="en-US" altLang="ja-JP"/>
              <a:pPr/>
              <a:t>‹#›</a:t>
            </a:fld>
            <a:endParaRPr lang="en-US" altLang="ja-JP"/>
          </a:p>
        </p:txBody>
      </p:sp>
    </p:spTree>
    <p:extLst>
      <p:ext uri="{BB962C8B-B14F-4D97-AF65-F5344CB8AC3E}">
        <p14:creationId xmlns:p14="http://schemas.microsoft.com/office/powerpoint/2010/main" val="20801424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a:extLst>
              <a:ext uri="{FF2B5EF4-FFF2-40B4-BE49-F238E27FC236}">
                <a16:creationId xmlns:a16="http://schemas.microsoft.com/office/drawing/2014/main" id="{9866EBD1-EB7B-4402-831B-14A6A444E4F4}"/>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DAF2BB35-1528-4073-9883-370D53BB13E8}"/>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BCA308BE-63FF-4C62-98AC-8D489DB9945B}"/>
              </a:ext>
            </a:extLst>
          </p:cNvPr>
          <p:cNvSpPr>
            <a:spLocks noGrp="1" noChangeArrowheads="1"/>
          </p:cNvSpPr>
          <p:nvPr>
            <p:ph type="sldNum" sz="quarter" idx="12"/>
          </p:nvPr>
        </p:nvSpPr>
        <p:spPr>
          <a:ln/>
        </p:spPr>
        <p:txBody>
          <a:bodyPr/>
          <a:lstStyle>
            <a:lvl1pPr>
              <a:defRPr/>
            </a:lvl1pPr>
          </a:lstStyle>
          <a:p>
            <a:fld id="{CC798E1E-CB01-4D3C-B5C6-42E117D41AA5}" type="slidenum">
              <a:rPr lang="en-US" altLang="ja-JP"/>
              <a:pPr/>
              <a:t>‹#›</a:t>
            </a:fld>
            <a:endParaRPr lang="en-US" altLang="ja-JP"/>
          </a:p>
        </p:txBody>
      </p:sp>
    </p:spTree>
    <p:extLst>
      <p:ext uri="{BB962C8B-B14F-4D97-AF65-F5344CB8AC3E}">
        <p14:creationId xmlns:p14="http://schemas.microsoft.com/office/powerpoint/2010/main" val="18154004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EB12B71C-05B0-4B73-A7B2-C34255FA135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4E19427F-D395-45F8-83DF-37E7EAAFA8C2}"/>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E916EF70-70A7-48C8-896D-4983006BE81E}"/>
              </a:ext>
            </a:extLst>
          </p:cNvPr>
          <p:cNvSpPr>
            <a:spLocks noGrp="1" noChangeArrowheads="1"/>
          </p:cNvSpPr>
          <p:nvPr>
            <p:ph type="sldNum" sz="quarter" idx="12"/>
          </p:nvPr>
        </p:nvSpPr>
        <p:spPr>
          <a:ln/>
        </p:spPr>
        <p:txBody>
          <a:bodyPr/>
          <a:lstStyle>
            <a:lvl1pPr>
              <a:defRPr/>
            </a:lvl1pPr>
          </a:lstStyle>
          <a:p>
            <a:fld id="{A53067FF-FEE3-4D2A-96B5-72A32C0811D1}" type="slidenum">
              <a:rPr lang="en-US" altLang="ja-JP"/>
              <a:pPr/>
              <a:t>‹#›</a:t>
            </a:fld>
            <a:endParaRPr lang="en-US" altLang="ja-JP"/>
          </a:p>
        </p:txBody>
      </p:sp>
    </p:spTree>
    <p:extLst>
      <p:ext uri="{BB962C8B-B14F-4D97-AF65-F5344CB8AC3E}">
        <p14:creationId xmlns:p14="http://schemas.microsoft.com/office/powerpoint/2010/main" val="24546236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B038848A-0EAE-4AFF-B098-B64333E2CD6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a:extLst>
              <a:ext uri="{FF2B5EF4-FFF2-40B4-BE49-F238E27FC236}">
                <a16:creationId xmlns:a16="http://schemas.microsoft.com/office/drawing/2014/main" id="{94A49803-1710-4D99-99B5-559919FCFC8F}"/>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a:extLst>
              <a:ext uri="{FF2B5EF4-FFF2-40B4-BE49-F238E27FC236}">
                <a16:creationId xmlns:a16="http://schemas.microsoft.com/office/drawing/2014/main" id="{E0DD21B2-1A74-453B-890C-5CEA390B9A44}"/>
              </a:ext>
            </a:extLst>
          </p:cNvPr>
          <p:cNvSpPr>
            <a:spLocks noGrp="1" noChangeArrowheads="1"/>
          </p:cNvSpPr>
          <p:nvPr>
            <p:ph type="sldNum" sz="quarter" idx="12"/>
          </p:nvPr>
        </p:nvSpPr>
        <p:spPr>
          <a:ln/>
        </p:spPr>
        <p:txBody>
          <a:bodyPr/>
          <a:lstStyle>
            <a:lvl1pPr>
              <a:defRPr/>
            </a:lvl1pPr>
          </a:lstStyle>
          <a:p>
            <a:fld id="{74B3A3F4-74DB-4105-B10C-FBBB5A98E542}" type="slidenum">
              <a:rPr lang="en-US" altLang="ja-JP"/>
              <a:pPr/>
              <a:t>‹#›</a:t>
            </a:fld>
            <a:endParaRPr lang="en-US" altLang="ja-JP"/>
          </a:p>
        </p:txBody>
      </p:sp>
    </p:spTree>
    <p:extLst>
      <p:ext uri="{BB962C8B-B14F-4D97-AF65-F5344CB8AC3E}">
        <p14:creationId xmlns:p14="http://schemas.microsoft.com/office/powerpoint/2010/main" val="3449832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a:extLst>
              <a:ext uri="{FF2B5EF4-FFF2-40B4-BE49-F238E27FC236}">
                <a16:creationId xmlns:a16="http://schemas.microsoft.com/office/drawing/2014/main" id="{4631C7C9-7716-4CAE-8F52-A0D0B34AC06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a:extLst>
              <a:ext uri="{FF2B5EF4-FFF2-40B4-BE49-F238E27FC236}">
                <a16:creationId xmlns:a16="http://schemas.microsoft.com/office/drawing/2014/main" id="{EFEA78EE-9029-4FC6-BA8F-A52B71B0F9C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3CF28A10-0079-4AFF-A3B0-3076E0E9E272}"/>
              </a:ext>
            </a:extLst>
          </p:cNvPr>
          <p:cNvSpPr>
            <a:spLocks noGrp="1" noChangeArrowheads="1"/>
          </p:cNvSpPr>
          <p:nvPr>
            <p:ph type="sldNum" sz="quarter" idx="12"/>
          </p:nvPr>
        </p:nvSpPr>
        <p:spPr>
          <a:ln/>
        </p:spPr>
        <p:txBody>
          <a:bodyPr/>
          <a:lstStyle>
            <a:lvl1pPr>
              <a:defRPr/>
            </a:lvl1pPr>
          </a:lstStyle>
          <a:p>
            <a:fld id="{4A0D9185-3912-43A7-9504-9BF534238B7E}" type="slidenum">
              <a:rPr lang="en-US" altLang="ja-JP"/>
              <a:pPr/>
              <a:t>‹#›</a:t>
            </a:fld>
            <a:endParaRPr lang="en-US" altLang="ja-JP"/>
          </a:p>
        </p:txBody>
      </p:sp>
    </p:spTree>
    <p:extLst>
      <p:ext uri="{BB962C8B-B14F-4D97-AF65-F5344CB8AC3E}">
        <p14:creationId xmlns:p14="http://schemas.microsoft.com/office/powerpoint/2010/main" val="15291533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DF09DCD-3CDC-4386-A99F-5270481FC2F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36808F87-446B-4E27-9F0E-44DE8962F76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385DD6D0-EC7C-413D-A14B-D348E6642AEE}"/>
              </a:ext>
            </a:extLst>
          </p:cNvPr>
          <p:cNvSpPr>
            <a:spLocks noGrp="1" noChangeArrowheads="1"/>
          </p:cNvSpPr>
          <p:nvPr>
            <p:ph type="sldNum" sz="quarter" idx="12"/>
          </p:nvPr>
        </p:nvSpPr>
        <p:spPr>
          <a:ln/>
        </p:spPr>
        <p:txBody>
          <a:bodyPr/>
          <a:lstStyle>
            <a:lvl1pPr>
              <a:defRPr/>
            </a:lvl1pPr>
          </a:lstStyle>
          <a:p>
            <a:fld id="{A4688A09-F183-43CA-B25A-168B6238FEFF}" type="slidenum">
              <a:rPr lang="en-US" altLang="ja-JP"/>
              <a:pPr/>
              <a:t>‹#›</a:t>
            </a:fld>
            <a:endParaRPr lang="en-US" altLang="ja-JP"/>
          </a:p>
        </p:txBody>
      </p:sp>
    </p:spTree>
    <p:extLst>
      <p:ext uri="{BB962C8B-B14F-4D97-AF65-F5344CB8AC3E}">
        <p14:creationId xmlns:p14="http://schemas.microsoft.com/office/powerpoint/2010/main" val="12575571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C07721CD-5A8D-4DA0-9225-8F9082D09F3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720A5E50-5864-44A1-B2C4-8B1564492BE8}"/>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E4A8F5BF-07B6-4818-93B5-36BA9DD5AF8C}"/>
              </a:ext>
            </a:extLst>
          </p:cNvPr>
          <p:cNvSpPr>
            <a:spLocks noGrp="1" noChangeArrowheads="1"/>
          </p:cNvSpPr>
          <p:nvPr>
            <p:ph type="sldNum" sz="quarter" idx="12"/>
          </p:nvPr>
        </p:nvSpPr>
        <p:spPr>
          <a:ln/>
        </p:spPr>
        <p:txBody>
          <a:bodyPr/>
          <a:lstStyle>
            <a:lvl1pPr>
              <a:defRPr/>
            </a:lvl1pPr>
          </a:lstStyle>
          <a:p>
            <a:fld id="{B76EFE42-DDE8-4169-83CF-9A50C109D130}" type="slidenum">
              <a:rPr lang="en-US" altLang="ja-JP"/>
              <a:pPr/>
              <a:t>‹#›</a:t>
            </a:fld>
            <a:endParaRPr lang="en-US" altLang="ja-JP"/>
          </a:p>
        </p:txBody>
      </p:sp>
    </p:spTree>
    <p:extLst>
      <p:ext uri="{BB962C8B-B14F-4D97-AF65-F5344CB8AC3E}">
        <p14:creationId xmlns:p14="http://schemas.microsoft.com/office/powerpoint/2010/main" val="3070169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542265-303C-E244-97E7-BD4728E609F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19D7F47-136E-0F49-8AAC-EE5090A4BFA2}"/>
              </a:ext>
            </a:extLst>
          </p:cNvPr>
          <p:cNvSpPr>
            <a:spLocks noGrp="1"/>
          </p:cNvSpPr>
          <p:nvPr>
            <p:ph idx="1"/>
          </p:nvPr>
        </p:nvSpPr>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91E737D-D3B7-CC44-B02E-9AAA7A67BDC6}"/>
              </a:ext>
            </a:extLst>
          </p:cNvPr>
          <p:cNvSpPr>
            <a:spLocks noGrp="1"/>
          </p:cNvSpPr>
          <p:nvPr>
            <p:ph type="dt" sz="half" idx="10"/>
          </p:nvPr>
        </p:nvSpPr>
        <p:spPr/>
        <p:txBody>
          <a:bodyPr/>
          <a:lstStyle/>
          <a:p>
            <a:fld id="{6685EB0B-F177-A349-9CFD-57E34FDD5939}" type="datetimeFigureOut">
              <a:rPr kumimoji="1" lang="ja-JP" altLang="en-US" smtClean="0"/>
              <a:t>2021/7/11</a:t>
            </a:fld>
            <a:endParaRPr kumimoji="1" lang="ja-JP" altLang="en-US"/>
          </a:p>
        </p:txBody>
      </p:sp>
      <p:sp>
        <p:nvSpPr>
          <p:cNvPr id="5" name="フッター プレースホルダー 4">
            <a:extLst>
              <a:ext uri="{FF2B5EF4-FFF2-40B4-BE49-F238E27FC236}">
                <a16:creationId xmlns:a16="http://schemas.microsoft.com/office/drawing/2014/main" id="{4BAB1098-A789-484C-998F-5A2770C2463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DACEDAB-F3B1-8448-8240-A7A6245CAB28}"/>
              </a:ext>
            </a:extLst>
          </p:cNvPr>
          <p:cNvSpPr>
            <a:spLocks noGrp="1"/>
          </p:cNvSpPr>
          <p:nvPr>
            <p:ph type="sldNum" sz="quarter" idx="12"/>
          </p:nvPr>
        </p:nvSpPr>
        <p:spPr/>
        <p:txBody>
          <a:bodyPr/>
          <a:lstStyle/>
          <a:p>
            <a:fld id="{2B94585D-3836-DF4C-9EB9-AC7D4BF026A5}" type="slidenum">
              <a:rPr kumimoji="1" lang="ja-JP" altLang="en-US" smtClean="0"/>
              <a:t>‹#›</a:t>
            </a:fld>
            <a:endParaRPr kumimoji="1" lang="ja-JP" altLang="en-US"/>
          </a:p>
        </p:txBody>
      </p:sp>
    </p:spTree>
    <p:extLst>
      <p:ext uri="{BB962C8B-B14F-4D97-AF65-F5344CB8AC3E}">
        <p14:creationId xmlns:p14="http://schemas.microsoft.com/office/powerpoint/2010/main" val="23174323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89ACE085-7227-473C-9B03-F3814F35105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1E98D519-8562-4C3A-83EF-2A5DC32C3DF3}"/>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12FC45E4-0E16-4122-B496-D2BD3EA2BC55}"/>
              </a:ext>
            </a:extLst>
          </p:cNvPr>
          <p:cNvSpPr>
            <a:spLocks noGrp="1" noChangeArrowheads="1"/>
          </p:cNvSpPr>
          <p:nvPr>
            <p:ph type="sldNum" sz="quarter" idx="12"/>
          </p:nvPr>
        </p:nvSpPr>
        <p:spPr>
          <a:ln/>
        </p:spPr>
        <p:txBody>
          <a:bodyPr/>
          <a:lstStyle>
            <a:lvl1pPr>
              <a:defRPr/>
            </a:lvl1pPr>
          </a:lstStyle>
          <a:p>
            <a:fld id="{4166C430-F951-4758-9CBE-B404EE8FDE03}" type="slidenum">
              <a:rPr lang="en-US" altLang="ja-JP"/>
              <a:pPr/>
              <a:t>‹#›</a:t>
            </a:fld>
            <a:endParaRPr lang="en-US" altLang="ja-JP"/>
          </a:p>
        </p:txBody>
      </p:sp>
    </p:spTree>
    <p:extLst>
      <p:ext uri="{BB962C8B-B14F-4D97-AF65-F5344CB8AC3E}">
        <p14:creationId xmlns:p14="http://schemas.microsoft.com/office/powerpoint/2010/main" val="39575712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F39ECA4B-D13A-4AE9-B75B-7F0FB9007031}"/>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EA386599-AF8A-4734-B6C5-85E235C8F97F}"/>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AC26B3A9-AF8F-4D73-80C2-77BB902FAB0B}"/>
              </a:ext>
            </a:extLst>
          </p:cNvPr>
          <p:cNvSpPr>
            <a:spLocks noGrp="1" noChangeArrowheads="1"/>
          </p:cNvSpPr>
          <p:nvPr>
            <p:ph type="sldNum" sz="quarter" idx="12"/>
          </p:nvPr>
        </p:nvSpPr>
        <p:spPr>
          <a:ln/>
        </p:spPr>
        <p:txBody>
          <a:bodyPr/>
          <a:lstStyle>
            <a:lvl1pPr>
              <a:defRPr/>
            </a:lvl1pPr>
          </a:lstStyle>
          <a:p>
            <a:fld id="{45D4F199-9919-4950-9A4B-5920BD86B812}" type="slidenum">
              <a:rPr lang="en-US" altLang="ja-JP"/>
              <a:pPr/>
              <a:t>‹#›</a:t>
            </a:fld>
            <a:endParaRPr lang="en-US" altLang="ja-JP"/>
          </a:p>
        </p:txBody>
      </p:sp>
    </p:spTree>
    <p:extLst>
      <p:ext uri="{BB962C8B-B14F-4D97-AF65-F5344CB8AC3E}">
        <p14:creationId xmlns:p14="http://schemas.microsoft.com/office/powerpoint/2010/main" val="39171652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09600" y="274639"/>
            <a:ext cx="80264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68C0421F-6BA9-4489-B199-B1DC6C539BDC}"/>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06795187-14A8-4023-9468-0D1E8D52FAC6}"/>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75D318C2-4E47-4CAD-AF8E-BC2BF99F4F75}"/>
              </a:ext>
            </a:extLst>
          </p:cNvPr>
          <p:cNvSpPr>
            <a:spLocks noGrp="1" noChangeArrowheads="1"/>
          </p:cNvSpPr>
          <p:nvPr>
            <p:ph type="sldNum" sz="quarter" idx="12"/>
          </p:nvPr>
        </p:nvSpPr>
        <p:spPr>
          <a:ln/>
        </p:spPr>
        <p:txBody>
          <a:bodyPr/>
          <a:lstStyle>
            <a:lvl1pPr>
              <a:defRPr/>
            </a:lvl1pPr>
          </a:lstStyle>
          <a:p>
            <a:fld id="{A0105143-E341-4F00-AF1E-99A7D9749D90}" type="slidenum">
              <a:rPr lang="en-US" altLang="ja-JP"/>
              <a:pPr/>
              <a:t>‹#›</a:t>
            </a:fld>
            <a:endParaRPr lang="en-US" altLang="ja-JP"/>
          </a:p>
        </p:txBody>
      </p:sp>
    </p:spTree>
    <p:extLst>
      <p:ext uri="{BB962C8B-B14F-4D97-AF65-F5344CB8AC3E}">
        <p14:creationId xmlns:p14="http://schemas.microsoft.com/office/powerpoint/2010/main" val="3172243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36B63D-E6C8-E142-A352-1F1763516A73}"/>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B1329FB-46E3-124D-B3D4-E0D4BB8E8C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AB9AFAA-283A-CA40-B92F-1BDE01F51D93}"/>
              </a:ext>
            </a:extLst>
          </p:cNvPr>
          <p:cNvSpPr>
            <a:spLocks noGrp="1"/>
          </p:cNvSpPr>
          <p:nvPr>
            <p:ph type="dt" sz="half" idx="10"/>
          </p:nvPr>
        </p:nvSpPr>
        <p:spPr/>
        <p:txBody>
          <a:bodyPr/>
          <a:lstStyle/>
          <a:p>
            <a:fld id="{6685EB0B-F177-A349-9CFD-57E34FDD5939}" type="datetimeFigureOut">
              <a:rPr kumimoji="1" lang="ja-JP" altLang="en-US" smtClean="0"/>
              <a:t>2021/7/11</a:t>
            </a:fld>
            <a:endParaRPr kumimoji="1" lang="ja-JP" altLang="en-US"/>
          </a:p>
        </p:txBody>
      </p:sp>
      <p:sp>
        <p:nvSpPr>
          <p:cNvPr id="5" name="フッター プレースホルダー 4">
            <a:extLst>
              <a:ext uri="{FF2B5EF4-FFF2-40B4-BE49-F238E27FC236}">
                <a16:creationId xmlns:a16="http://schemas.microsoft.com/office/drawing/2014/main" id="{9974E4C0-AF0B-6B45-AC4A-F2307AC76D7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C017B3C-7661-904F-A708-8295A5436013}"/>
              </a:ext>
            </a:extLst>
          </p:cNvPr>
          <p:cNvSpPr>
            <a:spLocks noGrp="1"/>
          </p:cNvSpPr>
          <p:nvPr>
            <p:ph type="sldNum" sz="quarter" idx="12"/>
          </p:nvPr>
        </p:nvSpPr>
        <p:spPr/>
        <p:txBody>
          <a:bodyPr/>
          <a:lstStyle/>
          <a:p>
            <a:fld id="{2B94585D-3836-DF4C-9EB9-AC7D4BF026A5}" type="slidenum">
              <a:rPr kumimoji="1" lang="ja-JP" altLang="en-US" smtClean="0"/>
              <a:t>‹#›</a:t>
            </a:fld>
            <a:endParaRPr kumimoji="1" lang="ja-JP" altLang="en-US"/>
          </a:p>
        </p:txBody>
      </p:sp>
    </p:spTree>
    <p:extLst>
      <p:ext uri="{BB962C8B-B14F-4D97-AF65-F5344CB8AC3E}">
        <p14:creationId xmlns:p14="http://schemas.microsoft.com/office/powerpoint/2010/main" val="501726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B14447-E054-2F4E-9519-B117055A077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007EB0B-FC23-2145-9466-D326538B8252}"/>
              </a:ext>
            </a:extLst>
          </p:cNvPr>
          <p:cNvSpPr>
            <a:spLocks noGrp="1"/>
          </p:cNvSpPr>
          <p:nvPr>
            <p:ph sz="half" idx="1"/>
          </p:nvPr>
        </p:nvSpPr>
        <p:spPr>
          <a:xfrm>
            <a:off x="838200" y="1825625"/>
            <a:ext cx="5181600" cy="435133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C7059D98-8F31-EC4B-BEC3-CB2D6FAF521B}"/>
              </a:ext>
            </a:extLst>
          </p:cNvPr>
          <p:cNvSpPr>
            <a:spLocks noGrp="1"/>
          </p:cNvSpPr>
          <p:nvPr>
            <p:ph sz="half" idx="2"/>
          </p:nvPr>
        </p:nvSpPr>
        <p:spPr>
          <a:xfrm>
            <a:off x="6172200" y="1825625"/>
            <a:ext cx="5181600" cy="435133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68A73835-C6C2-8C46-93F5-D0C70953DBC5}"/>
              </a:ext>
            </a:extLst>
          </p:cNvPr>
          <p:cNvSpPr>
            <a:spLocks noGrp="1"/>
          </p:cNvSpPr>
          <p:nvPr>
            <p:ph type="dt" sz="half" idx="10"/>
          </p:nvPr>
        </p:nvSpPr>
        <p:spPr/>
        <p:txBody>
          <a:bodyPr/>
          <a:lstStyle/>
          <a:p>
            <a:fld id="{6685EB0B-F177-A349-9CFD-57E34FDD5939}" type="datetimeFigureOut">
              <a:rPr kumimoji="1" lang="ja-JP" altLang="en-US" smtClean="0"/>
              <a:t>2021/7/11</a:t>
            </a:fld>
            <a:endParaRPr kumimoji="1" lang="ja-JP" altLang="en-US"/>
          </a:p>
        </p:txBody>
      </p:sp>
      <p:sp>
        <p:nvSpPr>
          <p:cNvPr id="6" name="フッター プレースホルダー 5">
            <a:extLst>
              <a:ext uri="{FF2B5EF4-FFF2-40B4-BE49-F238E27FC236}">
                <a16:creationId xmlns:a16="http://schemas.microsoft.com/office/drawing/2014/main" id="{5738847F-EA04-DB4F-A9C8-DF45AD64B30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3B8C798-0448-664D-87C0-F8D7995E4D78}"/>
              </a:ext>
            </a:extLst>
          </p:cNvPr>
          <p:cNvSpPr>
            <a:spLocks noGrp="1"/>
          </p:cNvSpPr>
          <p:nvPr>
            <p:ph type="sldNum" sz="quarter" idx="12"/>
          </p:nvPr>
        </p:nvSpPr>
        <p:spPr/>
        <p:txBody>
          <a:bodyPr/>
          <a:lstStyle/>
          <a:p>
            <a:fld id="{2B94585D-3836-DF4C-9EB9-AC7D4BF026A5}" type="slidenum">
              <a:rPr kumimoji="1" lang="ja-JP" altLang="en-US" smtClean="0"/>
              <a:t>‹#›</a:t>
            </a:fld>
            <a:endParaRPr kumimoji="1" lang="ja-JP" altLang="en-US"/>
          </a:p>
        </p:txBody>
      </p:sp>
    </p:spTree>
    <p:extLst>
      <p:ext uri="{BB962C8B-B14F-4D97-AF65-F5344CB8AC3E}">
        <p14:creationId xmlns:p14="http://schemas.microsoft.com/office/powerpoint/2010/main" val="3076526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74E0A9-850D-3044-9E6F-AE93C7A0A3C8}"/>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9480017-EED6-294D-8DAD-FA712FFF87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D68DB735-DA7D-CE46-8E10-E72A9D3E2C2D}"/>
              </a:ext>
            </a:extLst>
          </p:cNvPr>
          <p:cNvSpPr>
            <a:spLocks noGrp="1"/>
          </p:cNvSpPr>
          <p:nvPr>
            <p:ph sz="half" idx="2"/>
          </p:nvPr>
        </p:nvSpPr>
        <p:spPr>
          <a:xfrm>
            <a:off x="839788" y="2505075"/>
            <a:ext cx="5157787" cy="368458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92F93E6-EC9F-CE42-93E6-FA72FEBBD7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コンテンツ プレースホルダー 5">
            <a:extLst>
              <a:ext uri="{FF2B5EF4-FFF2-40B4-BE49-F238E27FC236}">
                <a16:creationId xmlns:a16="http://schemas.microsoft.com/office/drawing/2014/main" id="{8F46DF00-41BD-A244-9364-4952867CCCF5}"/>
              </a:ext>
            </a:extLst>
          </p:cNvPr>
          <p:cNvSpPr>
            <a:spLocks noGrp="1"/>
          </p:cNvSpPr>
          <p:nvPr>
            <p:ph sz="quarter" idx="4"/>
          </p:nvPr>
        </p:nvSpPr>
        <p:spPr>
          <a:xfrm>
            <a:off x="6172200" y="2505075"/>
            <a:ext cx="5183188" cy="368458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7E5C52B4-4FAA-CD44-8629-3BB103AC74F0}"/>
              </a:ext>
            </a:extLst>
          </p:cNvPr>
          <p:cNvSpPr>
            <a:spLocks noGrp="1"/>
          </p:cNvSpPr>
          <p:nvPr>
            <p:ph type="dt" sz="half" idx="10"/>
          </p:nvPr>
        </p:nvSpPr>
        <p:spPr/>
        <p:txBody>
          <a:bodyPr/>
          <a:lstStyle/>
          <a:p>
            <a:fld id="{6685EB0B-F177-A349-9CFD-57E34FDD5939}" type="datetimeFigureOut">
              <a:rPr kumimoji="1" lang="ja-JP" altLang="en-US" smtClean="0"/>
              <a:t>2021/7/11</a:t>
            </a:fld>
            <a:endParaRPr kumimoji="1" lang="ja-JP" altLang="en-US"/>
          </a:p>
        </p:txBody>
      </p:sp>
      <p:sp>
        <p:nvSpPr>
          <p:cNvPr id="8" name="フッター プレースホルダー 7">
            <a:extLst>
              <a:ext uri="{FF2B5EF4-FFF2-40B4-BE49-F238E27FC236}">
                <a16:creationId xmlns:a16="http://schemas.microsoft.com/office/drawing/2014/main" id="{28C7C6D6-182B-854C-B1E3-27BC2F461CA7}"/>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C84AA450-4430-3149-ABA8-8F8702289B4B}"/>
              </a:ext>
            </a:extLst>
          </p:cNvPr>
          <p:cNvSpPr>
            <a:spLocks noGrp="1"/>
          </p:cNvSpPr>
          <p:nvPr>
            <p:ph type="sldNum" sz="quarter" idx="12"/>
          </p:nvPr>
        </p:nvSpPr>
        <p:spPr/>
        <p:txBody>
          <a:bodyPr/>
          <a:lstStyle/>
          <a:p>
            <a:fld id="{2B94585D-3836-DF4C-9EB9-AC7D4BF026A5}" type="slidenum">
              <a:rPr kumimoji="1" lang="ja-JP" altLang="en-US" smtClean="0"/>
              <a:t>‹#›</a:t>
            </a:fld>
            <a:endParaRPr kumimoji="1" lang="ja-JP" altLang="en-US"/>
          </a:p>
        </p:txBody>
      </p:sp>
    </p:spTree>
    <p:extLst>
      <p:ext uri="{BB962C8B-B14F-4D97-AF65-F5344CB8AC3E}">
        <p14:creationId xmlns:p14="http://schemas.microsoft.com/office/powerpoint/2010/main" val="1329168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BCA4A6-DD73-0045-842B-54665106C9F7}"/>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EB77B697-A523-644B-957D-90D7A0386DBE}"/>
              </a:ext>
            </a:extLst>
          </p:cNvPr>
          <p:cNvSpPr>
            <a:spLocks noGrp="1"/>
          </p:cNvSpPr>
          <p:nvPr>
            <p:ph type="dt" sz="half" idx="10"/>
          </p:nvPr>
        </p:nvSpPr>
        <p:spPr/>
        <p:txBody>
          <a:bodyPr/>
          <a:lstStyle/>
          <a:p>
            <a:fld id="{6685EB0B-F177-A349-9CFD-57E34FDD5939}" type="datetimeFigureOut">
              <a:rPr kumimoji="1" lang="ja-JP" altLang="en-US" smtClean="0"/>
              <a:t>2021/7/11</a:t>
            </a:fld>
            <a:endParaRPr kumimoji="1" lang="ja-JP" altLang="en-US"/>
          </a:p>
        </p:txBody>
      </p:sp>
      <p:sp>
        <p:nvSpPr>
          <p:cNvPr id="4" name="フッター プレースホルダー 3">
            <a:extLst>
              <a:ext uri="{FF2B5EF4-FFF2-40B4-BE49-F238E27FC236}">
                <a16:creationId xmlns:a16="http://schemas.microsoft.com/office/drawing/2014/main" id="{8B04F07E-A71E-8146-942D-D7EDC5A284C9}"/>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8E541757-19DB-4543-A5F9-B4EC53622F9C}"/>
              </a:ext>
            </a:extLst>
          </p:cNvPr>
          <p:cNvSpPr>
            <a:spLocks noGrp="1"/>
          </p:cNvSpPr>
          <p:nvPr>
            <p:ph type="sldNum" sz="quarter" idx="12"/>
          </p:nvPr>
        </p:nvSpPr>
        <p:spPr/>
        <p:txBody>
          <a:bodyPr/>
          <a:lstStyle/>
          <a:p>
            <a:fld id="{2B94585D-3836-DF4C-9EB9-AC7D4BF026A5}" type="slidenum">
              <a:rPr kumimoji="1" lang="ja-JP" altLang="en-US" smtClean="0"/>
              <a:t>‹#›</a:t>
            </a:fld>
            <a:endParaRPr kumimoji="1" lang="ja-JP" altLang="en-US"/>
          </a:p>
        </p:txBody>
      </p:sp>
    </p:spTree>
    <p:extLst>
      <p:ext uri="{BB962C8B-B14F-4D97-AF65-F5344CB8AC3E}">
        <p14:creationId xmlns:p14="http://schemas.microsoft.com/office/powerpoint/2010/main" val="820642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E6BC1ED-0D75-B043-B5AA-E3C3EDC037B1}"/>
              </a:ext>
            </a:extLst>
          </p:cNvPr>
          <p:cNvSpPr>
            <a:spLocks noGrp="1"/>
          </p:cNvSpPr>
          <p:nvPr>
            <p:ph type="dt" sz="half" idx="10"/>
          </p:nvPr>
        </p:nvSpPr>
        <p:spPr/>
        <p:txBody>
          <a:bodyPr/>
          <a:lstStyle/>
          <a:p>
            <a:fld id="{6685EB0B-F177-A349-9CFD-57E34FDD5939}" type="datetimeFigureOut">
              <a:rPr kumimoji="1" lang="ja-JP" altLang="en-US" smtClean="0"/>
              <a:t>2021/7/11</a:t>
            </a:fld>
            <a:endParaRPr kumimoji="1" lang="ja-JP" altLang="en-US"/>
          </a:p>
        </p:txBody>
      </p:sp>
      <p:sp>
        <p:nvSpPr>
          <p:cNvPr id="3" name="フッター プレースホルダー 2">
            <a:extLst>
              <a:ext uri="{FF2B5EF4-FFF2-40B4-BE49-F238E27FC236}">
                <a16:creationId xmlns:a16="http://schemas.microsoft.com/office/drawing/2014/main" id="{EC95153C-3EBB-9D4A-8DEA-52E0A5A65E7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54C6F04-A6AD-424A-935C-A9213CE712BC}"/>
              </a:ext>
            </a:extLst>
          </p:cNvPr>
          <p:cNvSpPr>
            <a:spLocks noGrp="1"/>
          </p:cNvSpPr>
          <p:nvPr>
            <p:ph type="sldNum" sz="quarter" idx="12"/>
          </p:nvPr>
        </p:nvSpPr>
        <p:spPr/>
        <p:txBody>
          <a:bodyPr/>
          <a:lstStyle/>
          <a:p>
            <a:fld id="{2B94585D-3836-DF4C-9EB9-AC7D4BF026A5}" type="slidenum">
              <a:rPr kumimoji="1" lang="ja-JP" altLang="en-US" smtClean="0"/>
              <a:t>‹#›</a:t>
            </a:fld>
            <a:endParaRPr kumimoji="1" lang="ja-JP" altLang="en-US"/>
          </a:p>
        </p:txBody>
      </p:sp>
    </p:spTree>
    <p:extLst>
      <p:ext uri="{BB962C8B-B14F-4D97-AF65-F5344CB8AC3E}">
        <p14:creationId xmlns:p14="http://schemas.microsoft.com/office/powerpoint/2010/main" val="2986007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0C3B1B-BA9F-5E44-BC2F-76FE4069E61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A3C030A-B11B-F646-868F-830613C5AF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41114C7F-B02F-2B4B-8720-797CDD61EC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33ECC6E0-2CF5-4B4D-832C-14C542906B34}"/>
              </a:ext>
            </a:extLst>
          </p:cNvPr>
          <p:cNvSpPr>
            <a:spLocks noGrp="1"/>
          </p:cNvSpPr>
          <p:nvPr>
            <p:ph type="dt" sz="half" idx="10"/>
          </p:nvPr>
        </p:nvSpPr>
        <p:spPr/>
        <p:txBody>
          <a:bodyPr/>
          <a:lstStyle/>
          <a:p>
            <a:fld id="{6685EB0B-F177-A349-9CFD-57E34FDD5939}" type="datetimeFigureOut">
              <a:rPr kumimoji="1" lang="ja-JP" altLang="en-US" smtClean="0"/>
              <a:t>2021/7/11</a:t>
            </a:fld>
            <a:endParaRPr kumimoji="1" lang="ja-JP" altLang="en-US"/>
          </a:p>
        </p:txBody>
      </p:sp>
      <p:sp>
        <p:nvSpPr>
          <p:cNvPr id="6" name="フッター プレースホルダー 5">
            <a:extLst>
              <a:ext uri="{FF2B5EF4-FFF2-40B4-BE49-F238E27FC236}">
                <a16:creationId xmlns:a16="http://schemas.microsoft.com/office/drawing/2014/main" id="{2A7CC078-5CB8-3C4C-B213-86475711142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3123731-806F-BD41-9317-3A621FF25138}"/>
              </a:ext>
            </a:extLst>
          </p:cNvPr>
          <p:cNvSpPr>
            <a:spLocks noGrp="1"/>
          </p:cNvSpPr>
          <p:nvPr>
            <p:ph type="sldNum" sz="quarter" idx="12"/>
          </p:nvPr>
        </p:nvSpPr>
        <p:spPr/>
        <p:txBody>
          <a:bodyPr/>
          <a:lstStyle/>
          <a:p>
            <a:fld id="{2B94585D-3836-DF4C-9EB9-AC7D4BF026A5}" type="slidenum">
              <a:rPr kumimoji="1" lang="ja-JP" altLang="en-US" smtClean="0"/>
              <a:t>‹#›</a:t>
            </a:fld>
            <a:endParaRPr kumimoji="1" lang="ja-JP" altLang="en-US"/>
          </a:p>
        </p:txBody>
      </p:sp>
    </p:spTree>
    <p:extLst>
      <p:ext uri="{BB962C8B-B14F-4D97-AF65-F5344CB8AC3E}">
        <p14:creationId xmlns:p14="http://schemas.microsoft.com/office/powerpoint/2010/main" val="3853002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BFB3D2-2490-5943-B757-BA8FF88EAE0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5DD5E14-DD90-1A4A-96F9-272342B725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B3A46A3-AB73-034A-9721-45CBAAA8C1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C34DF080-738C-694C-8608-EFDFBADC7253}"/>
              </a:ext>
            </a:extLst>
          </p:cNvPr>
          <p:cNvSpPr>
            <a:spLocks noGrp="1"/>
          </p:cNvSpPr>
          <p:nvPr>
            <p:ph type="dt" sz="half" idx="10"/>
          </p:nvPr>
        </p:nvSpPr>
        <p:spPr/>
        <p:txBody>
          <a:bodyPr/>
          <a:lstStyle/>
          <a:p>
            <a:fld id="{6685EB0B-F177-A349-9CFD-57E34FDD5939}" type="datetimeFigureOut">
              <a:rPr kumimoji="1" lang="ja-JP" altLang="en-US" smtClean="0"/>
              <a:t>2021/7/11</a:t>
            </a:fld>
            <a:endParaRPr kumimoji="1" lang="ja-JP" altLang="en-US"/>
          </a:p>
        </p:txBody>
      </p:sp>
      <p:sp>
        <p:nvSpPr>
          <p:cNvPr id="6" name="フッター プレースホルダー 5">
            <a:extLst>
              <a:ext uri="{FF2B5EF4-FFF2-40B4-BE49-F238E27FC236}">
                <a16:creationId xmlns:a16="http://schemas.microsoft.com/office/drawing/2014/main" id="{15D9BC4D-4B8A-9A46-A674-F6C6B1D8B43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F3CEB5E-05AF-E246-A7A5-DF5B6854D532}"/>
              </a:ext>
            </a:extLst>
          </p:cNvPr>
          <p:cNvSpPr>
            <a:spLocks noGrp="1"/>
          </p:cNvSpPr>
          <p:nvPr>
            <p:ph type="sldNum" sz="quarter" idx="12"/>
          </p:nvPr>
        </p:nvSpPr>
        <p:spPr/>
        <p:txBody>
          <a:bodyPr/>
          <a:lstStyle/>
          <a:p>
            <a:fld id="{2B94585D-3836-DF4C-9EB9-AC7D4BF026A5}" type="slidenum">
              <a:rPr kumimoji="1" lang="ja-JP" altLang="en-US" smtClean="0"/>
              <a:t>‹#›</a:t>
            </a:fld>
            <a:endParaRPr kumimoji="1" lang="ja-JP" altLang="en-US"/>
          </a:p>
        </p:txBody>
      </p:sp>
    </p:spTree>
    <p:extLst>
      <p:ext uri="{BB962C8B-B14F-4D97-AF65-F5344CB8AC3E}">
        <p14:creationId xmlns:p14="http://schemas.microsoft.com/office/powerpoint/2010/main" val="920259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49E86826-5FFD-2A4F-ACFB-82C1E05EAB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5A7DF48-0905-AC4D-BC61-941465DC33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83C6963-5043-7244-8E85-E783EE0AA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85EB0B-F177-A349-9CFD-57E34FDD5939}" type="datetimeFigureOut">
              <a:rPr kumimoji="1" lang="ja-JP" altLang="en-US" smtClean="0"/>
              <a:t>2021/7/11</a:t>
            </a:fld>
            <a:endParaRPr kumimoji="1" lang="ja-JP" altLang="en-US"/>
          </a:p>
        </p:txBody>
      </p:sp>
      <p:sp>
        <p:nvSpPr>
          <p:cNvPr id="5" name="フッター プレースホルダー 4">
            <a:extLst>
              <a:ext uri="{FF2B5EF4-FFF2-40B4-BE49-F238E27FC236}">
                <a16:creationId xmlns:a16="http://schemas.microsoft.com/office/drawing/2014/main" id="{CA864638-C216-8F42-AAB3-D1A36A5C2C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5DBF9C3-A83F-6649-A4E4-3F1F9F1161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94585D-3836-DF4C-9EB9-AC7D4BF026A5}" type="slidenum">
              <a:rPr kumimoji="1" lang="ja-JP" altLang="en-US" smtClean="0"/>
              <a:t>‹#›</a:t>
            </a:fld>
            <a:endParaRPr kumimoji="1" lang="ja-JP" altLang="en-US"/>
          </a:p>
        </p:txBody>
      </p:sp>
    </p:spTree>
    <p:extLst>
      <p:ext uri="{BB962C8B-B14F-4D97-AF65-F5344CB8AC3E}">
        <p14:creationId xmlns:p14="http://schemas.microsoft.com/office/powerpoint/2010/main" val="3328853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9BCF080F-55E8-4739-9C4D-8A7EF94AE337}"/>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8195" name="Rectangle 3">
            <a:extLst>
              <a:ext uri="{FF2B5EF4-FFF2-40B4-BE49-F238E27FC236}">
                <a16:creationId xmlns:a16="http://schemas.microsoft.com/office/drawing/2014/main" id="{EEB21322-998F-4C90-9BE3-B9ECA646A393}"/>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8372" name="Rectangle 4">
            <a:extLst>
              <a:ext uri="{FF2B5EF4-FFF2-40B4-BE49-F238E27FC236}">
                <a16:creationId xmlns:a16="http://schemas.microsoft.com/office/drawing/2014/main" id="{8D5C80CD-3E9F-4661-9FB9-2FAB962021D8}"/>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defRPr>
            </a:lvl1pPr>
          </a:lstStyle>
          <a:p>
            <a:pPr>
              <a:defRPr/>
            </a:pPr>
            <a:endParaRPr lang="en-US" altLang="ja-JP"/>
          </a:p>
        </p:txBody>
      </p:sp>
      <p:sp>
        <p:nvSpPr>
          <p:cNvPr id="58373" name="Rectangle 5">
            <a:extLst>
              <a:ext uri="{FF2B5EF4-FFF2-40B4-BE49-F238E27FC236}">
                <a16:creationId xmlns:a16="http://schemas.microsoft.com/office/drawing/2014/main" id="{32A06EF6-4C8C-4849-A638-73E8DFBC765A}"/>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defRPr>
            </a:lvl1pPr>
          </a:lstStyle>
          <a:p>
            <a:pPr>
              <a:defRPr/>
            </a:pPr>
            <a:endParaRPr lang="en-US" altLang="ja-JP"/>
          </a:p>
        </p:txBody>
      </p:sp>
      <p:sp>
        <p:nvSpPr>
          <p:cNvPr id="58374" name="Rectangle 6">
            <a:extLst>
              <a:ext uri="{FF2B5EF4-FFF2-40B4-BE49-F238E27FC236}">
                <a16:creationId xmlns:a16="http://schemas.microsoft.com/office/drawing/2014/main" id="{C43172E7-9F6C-4D7C-B919-DBCFE83DE8D6}"/>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C9967D7F-6D29-4C7D-83EF-238D9D3E9841}" type="slidenum">
              <a:rPr lang="en-US" altLang="ja-JP"/>
              <a:pPr/>
              <a:t>‹#›</a:t>
            </a:fld>
            <a:endParaRPr lang="en-US" altLang="ja-JP"/>
          </a:p>
        </p:txBody>
      </p:sp>
    </p:spTree>
    <p:extLst>
      <p:ext uri="{BB962C8B-B14F-4D97-AF65-F5344CB8AC3E}">
        <p14:creationId xmlns:p14="http://schemas.microsoft.com/office/powerpoint/2010/main" val="13932284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337A58-6BB2-4261-87E7-216ADA727CFC}"/>
              </a:ext>
            </a:extLst>
          </p:cNvPr>
          <p:cNvSpPr>
            <a:spLocks noGrp="1"/>
          </p:cNvSpPr>
          <p:nvPr>
            <p:ph type="ctrTitle"/>
          </p:nvPr>
        </p:nvSpPr>
        <p:spPr>
          <a:xfrm>
            <a:off x="413486" y="352713"/>
            <a:ext cx="7236362" cy="562398"/>
          </a:xfrm>
        </p:spPr>
        <p:txBody>
          <a:bodyPr anchor="ctr">
            <a:normAutofit/>
          </a:bodyPr>
          <a:lstStyle/>
          <a:p>
            <a:r>
              <a:rPr kumimoji="1" lang="ja-JP" altLang="en-US" sz="2800" dirty="0"/>
              <a:t>「変異ウイルス」</a:t>
            </a:r>
            <a:r>
              <a:rPr kumimoji="1" lang="en-US" altLang="ja-JP" sz="2800" dirty="0"/>
              <a:t>-</a:t>
            </a:r>
            <a:r>
              <a:rPr kumimoji="1" lang="ja-JP" altLang="en-US" sz="2800" dirty="0"/>
              <a:t>既知のこと未知のこと</a:t>
            </a:r>
          </a:p>
        </p:txBody>
      </p:sp>
      <p:sp>
        <p:nvSpPr>
          <p:cNvPr id="3" name="字幕 2">
            <a:extLst>
              <a:ext uri="{FF2B5EF4-FFF2-40B4-BE49-F238E27FC236}">
                <a16:creationId xmlns:a16="http://schemas.microsoft.com/office/drawing/2014/main" id="{3D8CC286-5FE2-49A0-A063-9AD5EB5801EE}"/>
              </a:ext>
            </a:extLst>
          </p:cNvPr>
          <p:cNvSpPr>
            <a:spLocks noGrp="1"/>
          </p:cNvSpPr>
          <p:nvPr>
            <p:ph type="subTitle" idx="1"/>
          </p:nvPr>
        </p:nvSpPr>
        <p:spPr>
          <a:xfrm>
            <a:off x="8014563" y="4296486"/>
            <a:ext cx="3763444" cy="1790727"/>
          </a:xfrm>
        </p:spPr>
        <p:txBody>
          <a:bodyPr anchor="ctr">
            <a:normAutofit/>
          </a:bodyPr>
          <a:lstStyle/>
          <a:p>
            <a:pPr algn="l"/>
            <a:r>
              <a:rPr kumimoji="1" lang="ja-JP" altLang="en-US" dirty="0"/>
              <a:t>令和</a:t>
            </a:r>
            <a:r>
              <a:rPr kumimoji="1" lang="en-US" altLang="ja-JP" dirty="0"/>
              <a:t>3</a:t>
            </a:r>
            <a:r>
              <a:rPr kumimoji="1" lang="ja-JP" altLang="en-US" dirty="0"/>
              <a:t>年</a:t>
            </a:r>
            <a:r>
              <a:rPr lang="en-US" altLang="ja-JP" dirty="0"/>
              <a:t>7</a:t>
            </a:r>
            <a:r>
              <a:rPr kumimoji="1" lang="ja-JP" altLang="en-US" dirty="0"/>
              <a:t>月</a:t>
            </a:r>
            <a:r>
              <a:rPr lang="en-US" altLang="ja-JP" dirty="0"/>
              <a:t>12</a:t>
            </a:r>
            <a:r>
              <a:rPr kumimoji="1" lang="ja-JP" altLang="en-US" dirty="0"/>
              <a:t>日</a:t>
            </a:r>
            <a:endParaRPr kumimoji="1" lang="en-US" altLang="ja-JP" dirty="0"/>
          </a:p>
          <a:p>
            <a:pPr algn="l"/>
            <a:r>
              <a:rPr lang="ja-JP" altLang="en-US" dirty="0"/>
              <a:t>神奈川県衛生研究所長</a:t>
            </a:r>
            <a:endParaRPr lang="en-US" altLang="ja-JP" dirty="0"/>
          </a:p>
          <a:p>
            <a:pPr algn="l"/>
            <a:r>
              <a:rPr kumimoji="1" lang="ja-JP" altLang="en-US" sz="3200" dirty="0"/>
              <a:t>髙　崎　</a:t>
            </a:r>
            <a:r>
              <a:rPr lang="ja-JP" altLang="en-US" sz="3200" dirty="0"/>
              <a:t>智　彦</a:t>
            </a:r>
            <a:endParaRPr kumimoji="1" lang="ja-JP" altLang="en-US" sz="3200" dirty="0"/>
          </a:p>
        </p:txBody>
      </p:sp>
      <p:sp>
        <p:nvSpPr>
          <p:cNvPr id="4" name="字幕 2">
            <a:extLst>
              <a:ext uri="{FF2B5EF4-FFF2-40B4-BE49-F238E27FC236}">
                <a16:creationId xmlns:a16="http://schemas.microsoft.com/office/drawing/2014/main" id="{20EC2CA8-7121-4297-9541-67DFBE8612CE}"/>
              </a:ext>
            </a:extLst>
          </p:cNvPr>
          <p:cNvSpPr txBox="1">
            <a:spLocks/>
          </p:cNvSpPr>
          <p:nvPr/>
        </p:nvSpPr>
        <p:spPr>
          <a:xfrm>
            <a:off x="259917" y="969939"/>
            <a:ext cx="11437033" cy="1656006"/>
          </a:xfrm>
          <a:prstGeom prst="rect">
            <a:avLst/>
          </a:prstGeom>
          <a:solidFill>
            <a:schemeClr val="accent4">
              <a:lumMod val="40000"/>
              <a:lumOff val="60000"/>
            </a:schemeClr>
          </a:solidFill>
          <a:scene3d>
            <a:camera prst="orthographicFront"/>
            <a:lightRig rig="threePt" dir="t"/>
          </a:scene3d>
          <a:sp3d>
            <a:bevelT prst="relaxedInset"/>
          </a:sp3d>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4000" b="1" dirty="0">
                <a:effectLst>
                  <a:outerShdw blurRad="38100" dist="38100" dir="2700000" algn="tl">
                    <a:srgbClr val="000000">
                      <a:alpha val="43137"/>
                    </a:srgbClr>
                  </a:outerShdw>
                </a:effectLst>
              </a:rPr>
              <a:t>新型コロナ</a:t>
            </a:r>
            <a:endParaRPr lang="en-US" altLang="ja-JP" sz="4000" b="1" dirty="0">
              <a:effectLst>
                <a:outerShdw blurRad="38100" dist="38100" dir="2700000" algn="tl">
                  <a:srgbClr val="000000">
                    <a:alpha val="43137"/>
                  </a:srgbClr>
                </a:outerShdw>
              </a:effectLst>
            </a:endParaRPr>
          </a:p>
          <a:p>
            <a:r>
              <a:rPr lang="ja-JP" altLang="en-US" sz="4800" b="1" dirty="0">
                <a:effectLst>
                  <a:outerShdw blurRad="38100" dist="38100" dir="2700000" algn="tl">
                    <a:srgbClr val="000000">
                      <a:alpha val="43137"/>
                    </a:srgbClr>
                  </a:outerShdw>
                </a:effectLst>
              </a:rPr>
              <a:t>変異ウイルスと次世代シークエンサー</a:t>
            </a:r>
          </a:p>
        </p:txBody>
      </p:sp>
      <p:pic>
        <p:nvPicPr>
          <p:cNvPr id="5" name="Picture 48" descr="DNAリボンモデル">
            <a:extLst>
              <a:ext uri="{FF2B5EF4-FFF2-40B4-BE49-F238E27FC236}">
                <a16:creationId xmlns:a16="http://schemas.microsoft.com/office/drawing/2014/main" id="{390950F7-BF42-4A60-B71D-6CFC51F73E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544233">
            <a:off x="9492794" y="-555279"/>
            <a:ext cx="1175466" cy="2940781"/>
          </a:xfrm>
          <a:prstGeom prst="rect">
            <a:avLst/>
          </a:prstGeom>
          <a:ln>
            <a:noFill/>
          </a:ln>
          <a:effectLst>
            <a:outerShdw blurRad="190500" algn="tl" rotWithShape="0">
              <a:srgbClr val="000000">
                <a:alpha val="70000"/>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a:extLst>
              <a:ext uri="{FF2B5EF4-FFF2-40B4-BE49-F238E27FC236}">
                <a16:creationId xmlns:a16="http://schemas.microsoft.com/office/drawing/2014/main" id="{83416BB6-D598-4B2D-8DC1-54942ACCA33B}"/>
              </a:ext>
            </a:extLst>
          </p:cNvPr>
          <p:cNvSpPr txBox="1"/>
          <p:nvPr/>
        </p:nvSpPr>
        <p:spPr>
          <a:xfrm>
            <a:off x="7332617" y="3557822"/>
            <a:ext cx="4445390" cy="738664"/>
          </a:xfrm>
          <a:prstGeom prst="rect">
            <a:avLst/>
          </a:prstGeom>
          <a:noFill/>
        </p:spPr>
        <p:txBody>
          <a:bodyPr wrap="square" rtlCol="0">
            <a:spAutoFit/>
          </a:bodyPr>
          <a:lstStyle/>
          <a:p>
            <a:r>
              <a:rPr kumimoji="1" lang="ja-JP" altLang="en-US" sz="2400" dirty="0"/>
              <a:t>第４０回神奈川県病院学会</a:t>
            </a:r>
            <a:endParaRPr kumimoji="1" lang="en-US" altLang="ja-JP" dirty="0"/>
          </a:p>
          <a:p>
            <a:r>
              <a:rPr lang="en-US" altLang="ja-JP" dirty="0"/>
              <a:t>	@</a:t>
            </a:r>
            <a:r>
              <a:rPr lang="ja-JP" altLang="en-US" dirty="0"/>
              <a:t>神奈川県総合医療会館</a:t>
            </a:r>
            <a:endParaRPr kumimoji="1" lang="ja-JP" altLang="en-US" dirty="0"/>
          </a:p>
        </p:txBody>
      </p:sp>
      <p:pic>
        <p:nvPicPr>
          <p:cNvPr id="10" name="図 9" descr="テキスト&#10;&#10;中程度の精度で自動的に生成された説明">
            <a:extLst>
              <a:ext uri="{FF2B5EF4-FFF2-40B4-BE49-F238E27FC236}">
                <a16:creationId xmlns:a16="http://schemas.microsoft.com/office/drawing/2014/main" id="{7E210AB6-38EC-47E4-9904-EBFEB5D5225D}"/>
              </a:ext>
            </a:extLst>
          </p:cNvPr>
          <p:cNvPicPr>
            <a:picLocks noChangeAspect="1"/>
          </p:cNvPicPr>
          <p:nvPr/>
        </p:nvPicPr>
        <p:blipFill>
          <a:blip r:embed="rId3"/>
          <a:stretch>
            <a:fillRect/>
          </a:stretch>
        </p:blipFill>
        <p:spPr>
          <a:xfrm>
            <a:off x="818608" y="2741800"/>
            <a:ext cx="6004224" cy="40390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72495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a:extLst>
              <a:ext uri="{FF2B5EF4-FFF2-40B4-BE49-F238E27FC236}">
                <a16:creationId xmlns:a16="http://schemas.microsoft.com/office/drawing/2014/main" id="{9E951DC8-1847-4E3C-97D6-D04309F328F1}"/>
              </a:ext>
            </a:extLst>
          </p:cNvPr>
          <p:cNvSpPr txBox="1">
            <a:spLocks noChangeArrowheads="1"/>
          </p:cNvSpPr>
          <p:nvPr/>
        </p:nvSpPr>
        <p:spPr bwMode="auto">
          <a:xfrm>
            <a:off x="180975" y="141000"/>
            <a:ext cx="11830050" cy="6709529"/>
          </a:xfrm>
          <a:prstGeom prst="rect">
            <a:avLst/>
          </a:prstGeom>
          <a:solidFill>
            <a:schemeClr val="accent5">
              <a:lumMod val="50000"/>
            </a:schemeClr>
          </a:solidFill>
          <a:ln>
            <a:noFill/>
          </a:ln>
        </p:spPr>
        <p:txBody>
          <a:bodyPr wrap="squar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err="1">
                <a:solidFill>
                  <a:srgbClr val="FFFF00"/>
                </a:solidFill>
              </a:rPr>
              <a:t>tggaagttag</a:t>
            </a:r>
            <a:r>
              <a:rPr lang="en-US" altLang="ja-JP" sz="1800" dirty="0">
                <a:solidFill>
                  <a:srgbClr val="FFFF00"/>
                </a:solidFill>
              </a:rPr>
              <a:t> </a:t>
            </a:r>
            <a:r>
              <a:rPr lang="en-US" altLang="ja-JP" sz="1800" dirty="0" err="1">
                <a:solidFill>
                  <a:srgbClr val="FFFF00"/>
                </a:solidFill>
              </a:rPr>
              <a:t>gagtctgaca</a:t>
            </a:r>
            <a:r>
              <a:rPr lang="en-US" altLang="ja-JP" sz="1800" dirty="0">
                <a:solidFill>
                  <a:srgbClr val="FFFF00"/>
                </a:solidFill>
              </a:rPr>
              <a:t> </a:t>
            </a:r>
            <a:r>
              <a:rPr lang="en-US" altLang="ja-JP" sz="1800" dirty="0" err="1">
                <a:solidFill>
                  <a:srgbClr val="FFFF00"/>
                </a:solidFill>
              </a:rPr>
              <a:t>tggttaaagt</a:t>
            </a:r>
            <a:r>
              <a:rPr lang="en-US" altLang="ja-JP" sz="1800" dirty="0">
                <a:solidFill>
                  <a:srgbClr val="FFFF00"/>
                </a:solidFill>
              </a:rPr>
              <a:t> </a:t>
            </a:r>
            <a:r>
              <a:rPr lang="en-US" altLang="ja-JP" sz="1800" dirty="0" err="1">
                <a:solidFill>
                  <a:srgbClr val="FFFF00"/>
                </a:solidFill>
              </a:rPr>
              <a:t>ttatgccccg</a:t>
            </a:r>
            <a:r>
              <a:rPr lang="en-US" altLang="ja-JP" sz="1800" dirty="0">
                <a:solidFill>
                  <a:srgbClr val="FFFF00"/>
                </a:solidFill>
              </a:rPr>
              <a:t> </a:t>
            </a:r>
            <a:r>
              <a:rPr lang="en-US" altLang="ja-JP" sz="1800" dirty="0" err="1">
                <a:solidFill>
                  <a:srgbClr val="FFFF00"/>
                </a:solidFill>
              </a:rPr>
              <a:t>gcttccagtg</a:t>
            </a:r>
            <a:r>
              <a:rPr lang="en-US" altLang="ja-JP" sz="1800" dirty="0">
                <a:solidFill>
                  <a:srgbClr val="FFFF00"/>
                </a:solidFill>
              </a:rPr>
              <a:t> </a:t>
            </a:r>
            <a:r>
              <a:rPr lang="en-US" altLang="ja-JP" sz="1800" dirty="0" err="1">
                <a:solidFill>
                  <a:srgbClr val="FFFF00"/>
                </a:solidFill>
              </a:rPr>
              <a:t>ccaatatgag</a:t>
            </a:r>
            <a:r>
              <a:rPr lang="en-US" altLang="ja-JP" sz="1800" dirty="0">
                <a:solidFill>
                  <a:srgbClr val="FFFF00"/>
                </a:solidFill>
              </a:rPr>
              <a:t> </a:t>
            </a:r>
            <a:r>
              <a:rPr lang="en-US" altLang="ja-JP" sz="1800" dirty="0" err="1">
                <a:solidFill>
                  <a:srgbClr val="FFFF00"/>
                </a:solidFill>
              </a:rPr>
              <a:t>cgtcgggttt</a:t>
            </a:r>
            <a:r>
              <a:rPr lang="en-US" altLang="ja-JP" sz="1800" dirty="0">
                <a:solidFill>
                  <a:srgbClr val="FFFF00"/>
                </a:solidFill>
              </a:rPr>
              <a:t> </a:t>
            </a:r>
            <a:r>
              <a:rPr lang="en-US" altLang="ja-JP" sz="1800" dirty="0" err="1">
                <a:solidFill>
                  <a:srgbClr val="FFFF00"/>
                </a:solidFill>
              </a:rPr>
              <a:t>gatgtgctcg</a:t>
            </a:r>
            <a:r>
              <a:rPr lang="en-US" altLang="ja-JP" sz="1800" dirty="0">
                <a:solidFill>
                  <a:srgbClr val="FFFF00"/>
                </a:solidFill>
              </a:rPr>
              <a:t> </a:t>
            </a:r>
            <a:r>
              <a:rPr lang="en-US" altLang="ja-JP" sz="1800" dirty="0" err="1">
                <a:solidFill>
                  <a:srgbClr val="FFFF00"/>
                </a:solidFill>
              </a:rPr>
              <a:t>gcggcggt</a:t>
            </a:r>
            <a:r>
              <a:rPr lang="en-US" altLang="ja-JP" sz="1800" dirty="0">
                <a:solidFill>
                  <a:srgbClr val="FFFF00"/>
                </a:solidFill>
              </a:rPr>
              <a:t> </a:t>
            </a:r>
            <a:r>
              <a:rPr lang="en-US" altLang="ja-JP" sz="1800" dirty="0" err="1">
                <a:solidFill>
                  <a:srgbClr val="FFFF00"/>
                </a:solidFill>
              </a:rPr>
              <a:t>ggcacccgtt</a:t>
            </a:r>
            <a:r>
              <a:rPr lang="en-US" altLang="ja-JP" sz="1800" dirty="0">
                <a:solidFill>
                  <a:srgbClr val="FFFF00"/>
                </a:solidFill>
              </a:rPr>
              <a:t> </a:t>
            </a:r>
            <a:r>
              <a:rPr lang="en-US" altLang="ja-JP" sz="1800" dirty="0" err="1">
                <a:solidFill>
                  <a:srgbClr val="FFFF00"/>
                </a:solidFill>
              </a:rPr>
              <a:t>gatggtgcat</a:t>
            </a:r>
            <a:r>
              <a:rPr lang="en-US" altLang="ja-JP" sz="1800" dirty="0">
                <a:solidFill>
                  <a:srgbClr val="FFFF00"/>
                </a:solidFill>
              </a:rPr>
              <a:t> </a:t>
            </a:r>
            <a:r>
              <a:rPr lang="en-US" altLang="ja-JP" sz="1800" dirty="0" err="1">
                <a:solidFill>
                  <a:srgbClr val="FFFF00"/>
                </a:solidFill>
              </a:rPr>
              <a:t>tgctcggaga</a:t>
            </a:r>
            <a:r>
              <a:rPr lang="en-US" altLang="ja-JP" sz="1800" dirty="0">
                <a:solidFill>
                  <a:srgbClr val="FFFF00"/>
                </a:solidFill>
              </a:rPr>
              <a:t> </a:t>
            </a:r>
            <a:r>
              <a:rPr lang="en-US" altLang="ja-JP" sz="1800" dirty="0" err="1">
                <a:solidFill>
                  <a:srgbClr val="FFFF00"/>
                </a:solidFill>
              </a:rPr>
              <a:t>tgtagtcacg</a:t>
            </a:r>
            <a:r>
              <a:rPr lang="en-US" altLang="ja-JP" sz="1800" dirty="0">
                <a:solidFill>
                  <a:srgbClr val="FFFF00"/>
                </a:solidFill>
              </a:rPr>
              <a:t> </a:t>
            </a:r>
            <a:r>
              <a:rPr lang="en-US" altLang="ja-JP" sz="1800" dirty="0" err="1">
                <a:solidFill>
                  <a:srgbClr val="FFFF00"/>
                </a:solidFill>
              </a:rPr>
              <a:t>gttgaggcgg</a:t>
            </a:r>
            <a:r>
              <a:rPr lang="en-US" altLang="ja-JP" sz="1800" dirty="0">
                <a:solidFill>
                  <a:srgbClr val="FFFF00"/>
                </a:solidFill>
              </a:rPr>
              <a:t> </a:t>
            </a:r>
            <a:r>
              <a:rPr lang="en-US" altLang="ja-JP" sz="1800" dirty="0" err="1">
                <a:solidFill>
                  <a:srgbClr val="FFFF00"/>
                </a:solidFill>
              </a:rPr>
              <a:t>cagagacatt</a:t>
            </a:r>
            <a:r>
              <a:rPr lang="en-US" altLang="ja-JP" sz="1800" dirty="0">
                <a:solidFill>
                  <a:srgbClr val="FFFF00"/>
                </a:solidFill>
              </a:rPr>
              <a:t> </a:t>
            </a:r>
            <a:r>
              <a:rPr lang="en-US" altLang="ja-JP" sz="1800" dirty="0" err="1">
                <a:solidFill>
                  <a:srgbClr val="FFFF00"/>
                </a:solidFill>
              </a:rPr>
              <a:t>cagtctcaac</a:t>
            </a:r>
            <a:r>
              <a:rPr lang="en-US" altLang="ja-JP" sz="1800" dirty="0">
                <a:solidFill>
                  <a:srgbClr val="FFFF00"/>
                </a:solidFill>
              </a:rPr>
              <a:t> </a:t>
            </a:r>
            <a:r>
              <a:rPr lang="en-US" altLang="ja-JP" sz="1800" dirty="0" err="1">
                <a:solidFill>
                  <a:srgbClr val="FFFF00"/>
                </a:solidFill>
              </a:rPr>
              <a:t>aacctcggac</a:t>
            </a:r>
            <a:r>
              <a:rPr lang="en-US" altLang="ja-JP" sz="1800" dirty="0">
                <a:solidFill>
                  <a:srgbClr val="FFFF00"/>
                </a:solidFill>
              </a:rPr>
              <a:t> </a:t>
            </a:r>
            <a:r>
              <a:rPr lang="en-US" altLang="ja-JP" sz="1800" dirty="0" err="1">
                <a:solidFill>
                  <a:srgbClr val="FFFF00"/>
                </a:solidFill>
              </a:rPr>
              <a:t>ttgccga</a:t>
            </a:r>
            <a:r>
              <a:rPr lang="en-US" altLang="ja-JP" sz="1800" dirty="0">
                <a:solidFill>
                  <a:srgbClr val="FFFF00"/>
                </a:solidFill>
              </a:rPr>
              <a:t> </a:t>
            </a:r>
            <a:r>
              <a:rPr lang="en-US" altLang="ja-JP" sz="1800" dirty="0" err="1">
                <a:solidFill>
                  <a:srgbClr val="FFFF00"/>
                </a:solidFill>
              </a:rPr>
              <a:t>taagctgccg</a:t>
            </a:r>
            <a:r>
              <a:rPr lang="en-US" altLang="ja-JP" sz="1800" dirty="0">
                <a:solidFill>
                  <a:srgbClr val="FFFF00"/>
                </a:solidFill>
              </a:rPr>
              <a:t> </a:t>
            </a:r>
            <a:r>
              <a:rPr lang="en-US" altLang="ja-JP" sz="1800" dirty="0" err="1">
                <a:solidFill>
                  <a:srgbClr val="FFFF00"/>
                </a:solidFill>
              </a:rPr>
              <a:t>tcagaaccac</a:t>
            </a:r>
            <a:r>
              <a:rPr lang="en-US" altLang="ja-JP" sz="1800" dirty="0">
                <a:solidFill>
                  <a:srgbClr val="FFFF00"/>
                </a:solidFill>
              </a:rPr>
              <a:t> </a:t>
            </a:r>
            <a:r>
              <a:rPr lang="en-US" altLang="ja-JP" sz="1800" dirty="0" err="1">
                <a:solidFill>
                  <a:srgbClr val="FFFF00"/>
                </a:solidFill>
              </a:rPr>
              <a:t>gggaaaatat</a:t>
            </a:r>
            <a:r>
              <a:rPr lang="en-US" altLang="ja-JP" sz="1800" dirty="0">
                <a:solidFill>
                  <a:srgbClr val="FFFF00"/>
                </a:solidFill>
              </a:rPr>
              <a:t> </a:t>
            </a:r>
            <a:r>
              <a:rPr lang="en-US" altLang="ja-JP" sz="1800" dirty="0" err="1">
                <a:solidFill>
                  <a:srgbClr val="FFFF00"/>
                </a:solidFill>
              </a:rPr>
              <a:t>cgtttatcag</a:t>
            </a:r>
            <a:r>
              <a:rPr lang="en-US" altLang="ja-JP" sz="1800" dirty="0">
                <a:solidFill>
                  <a:srgbClr val="FFFF00"/>
                </a:solidFill>
              </a:rPr>
              <a:t> </a:t>
            </a:r>
            <a:r>
              <a:rPr lang="en-US" altLang="ja-JP" sz="1800" dirty="0" err="1">
                <a:solidFill>
                  <a:srgbClr val="FFFF00"/>
                </a:solidFill>
              </a:rPr>
              <a:t>tgctgggagc</a:t>
            </a:r>
            <a:r>
              <a:rPr lang="en-US" altLang="ja-JP" sz="1800" dirty="0">
                <a:solidFill>
                  <a:srgbClr val="FFFF00"/>
                </a:solidFill>
              </a:rPr>
              <a:t> </a:t>
            </a:r>
            <a:r>
              <a:rPr lang="en-US" altLang="ja-JP" sz="1800" dirty="0" err="1">
                <a:solidFill>
                  <a:srgbClr val="FFFF00"/>
                </a:solidFill>
              </a:rPr>
              <a:t>gtttttgcca</a:t>
            </a:r>
            <a:r>
              <a:rPr lang="en-US" altLang="ja-JP" sz="1800" dirty="0">
                <a:solidFill>
                  <a:srgbClr val="FFFF00"/>
                </a:solidFill>
              </a:rPr>
              <a:t> </a:t>
            </a:r>
            <a:r>
              <a:rPr lang="en-US" altLang="ja-JP" sz="1800" dirty="0" err="1">
                <a:solidFill>
                  <a:srgbClr val="FFFF00"/>
                </a:solidFill>
              </a:rPr>
              <a:t>ggagcttggc</a:t>
            </a:r>
            <a:r>
              <a:rPr lang="en-US" altLang="ja-JP" sz="1800" dirty="0">
                <a:solidFill>
                  <a:srgbClr val="FFFF00"/>
                </a:solidFill>
              </a:rPr>
              <a:t> </a:t>
            </a:r>
            <a:r>
              <a:rPr lang="en-US" altLang="ja-JP" sz="1800" dirty="0" err="1">
                <a:solidFill>
                  <a:srgbClr val="FFFF00"/>
                </a:solidFill>
              </a:rPr>
              <a:t>aagcaaattc</a:t>
            </a:r>
            <a:r>
              <a:rPr lang="en-US" altLang="ja-JP" sz="1800" dirty="0">
                <a:solidFill>
                  <a:srgbClr val="FFFF00"/>
                </a:solidFill>
              </a:rPr>
              <a:t> </a:t>
            </a:r>
            <a:r>
              <a:rPr lang="en-US" altLang="ja-JP" sz="1800" dirty="0" err="1">
                <a:solidFill>
                  <a:srgbClr val="FFFF00"/>
                </a:solidFill>
              </a:rPr>
              <a:t>tggcgat</a:t>
            </a:r>
            <a:r>
              <a:rPr lang="en-US" altLang="ja-JP" sz="1800" dirty="0">
                <a:solidFill>
                  <a:srgbClr val="FFFF00"/>
                </a:solidFill>
              </a:rPr>
              <a:t> </a:t>
            </a:r>
            <a:r>
              <a:rPr lang="en-US" altLang="ja-JP" sz="1800" dirty="0" err="1">
                <a:solidFill>
                  <a:srgbClr val="FFFF00"/>
                </a:solidFill>
              </a:rPr>
              <a:t>gactctggaa</a:t>
            </a:r>
            <a:r>
              <a:rPr lang="en-US" altLang="ja-JP" sz="1800" dirty="0">
                <a:solidFill>
                  <a:srgbClr val="FFFF00"/>
                </a:solidFill>
              </a:rPr>
              <a:t> </a:t>
            </a:r>
            <a:r>
              <a:rPr lang="en-US" altLang="ja-JP" sz="1800" dirty="0" err="1">
                <a:solidFill>
                  <a:srgbClr val="FFFF00"/>
                </a:solidFill>
              </a:rPr>
              <a:t>aagaatatgc</a:t>
            </a:r>
            <a:r>
              <a:rPr lang="en-US" altLang="ja-JP" sz="1800" dirty="0">
                <a:solidFill>
                  <a:srgbClr val="FFFF00"/>
                </a:solidFill>
              </a:rPr>
              <a:t> </a:t>
            </a:r>
            <a:r>
              <a:rPr lang="en-US" altLang="ja-JP" sz="1800" dirty="0" err="1">
                <a:solidFill>
                  <a:srgbClr val="FFFF00"/>
                </a:solidFill>
              </a:rPr>
              <a:t>cgatcggttc</a:t>
            </a:r>
            <a:r>
              <a:rPr lang="en-US" altLang="ja-JP" sz="1800" dirty="0">
                <a:solidFill>
                  <a:srgbClr val="FFFF00"/>
                </a:solidFill>
              </a:rPr>
              <a:t> </a:t>
            </a:r>
            <a:r>
              <a:rPr lang="en-US" altLang="ja-JP" sz="1800" dirty="0" err="1">
                <a:solidFill>
                  <a:srgbClr val="FFFF00"/>
                </a:solidFill>
              </a:rPr>
              <a:t>gggcttaggc</a:t>
            </a:r>
            <a:r>
              <a:rPr lang="en-US" altLang="ja-JP" sz="1800" dirty="0">
                <a:solidFill>
                  <a:srgbClr val="FFFF00"/>
                </a:solidFill>
              </a:rPr>
              <a:t> </a:t>
            </a:r>
            <a:r>
              <a:rPr lang="en-US" altLang="ja-JP" sz="1800" dirty="0" err="1">
                <a:solidFill>
                  <a:srgbClr val="FFFF00"/>
                </a:solidFill>
              </a:rPr>
              <a:t>tccagcgcct</a:t>
            </a:r>
            <a:r>
              <a:rPr lang="en-US" altLang="ja-JP" sz="1800" dirty="0">
                <a:solidFill>
                  <a:srgbClr val="FFFF00"/>
                </a:solidFill>
              </a:rPr>
              <a:t> </a:t>
            </a:r>
            <a:r>
              <a:rPr lang="en-US" altLang="ja-JP" sz="1800" dirty="0" err="1">
                <a:solidFill>
                  <a:srgbClr val="FFFF00"/>
                </a:solidFill>
              </a:rPr>
              <a:t>gttcggtggt</a:t>
            </a:r>
            <a:r>
              <a:rPr lang="en-US" altLang="ja-JP" sz="1800" dirty="0">
                <a:solidFill>
                  <a:srgbClr val="FFFF00"/>
                </a:solidFill>
              </a:rPr>
              <a:t> </a:t>
            </a:r>
            <a:r>
              <a:rPr lang="en-US" altLang="ja-JP" sz="1800" dirty="0" err="1">
                <a:solidFill>
                  <a:srgbClr val="FFFF00"/>
                </a:solidFill>
              </a:rPr>
              <a:t>cgcggcgctg</a:t>
            </a:r>
            <a:r>
              <a:rPr lang="en-US" altLang="ja-JP" sz="1800" dirty="0">
                <a:solidFill>
                  <a:srgbClr val="FFFF00"/>
                </a:solidFill>
              </a:rPr>
              <a:t> </a:t>
            </a:r>
            <a:r>
              <a:rPr lang="en-US" altLang="ja-JP" sz="1800" dirty="0" err="1">
                <a:solidFill>
                  <a:srgbClr val="FFFF00"/>
                </a:solidFill>
              </a:rPr>
              <a:t>tggcgatga</a:t>
            </a:r>
            <a:r>
              <a:rPr lang="en-US" altLang="ja-JP" sz="1800" dirty="0">
                <a:solidFill>
                  <a:srgbClr val="FFFF00"/>
                </a:solidFill>
              </a:rPr>
              <a:t> </a:t>
            </a:r>
            <a:r>
              <a:rPr lang="en-US" altLang="ja-JP" sz="1800" dirty="0" err="1">
                <a:solidFill>
                  <a:srgbClr val="FFFF00"/>
                </a:solidFill>
              </a:rPr>
              <a:t>gaacactg</a:t>
            </a:r>
            <a:r>
              <a:rPr lang="en-US" altLang="ja-JP" sz="1800" dirty="0">
                <a:solidFill>
                  <a:srgbClr val="FFFF00"/>
                </a:solidFill>
              </a:rPr>
              <a:t> </a:t>
            </a:r>
            <a:r>
              <a:rPr lang="en-US" altLang="ja-JP" sz="1800" dirty="0" err="1">
                <a:solidFill>
                  <a:srgbClr val="FFFF00"/>
                </a:solidFill>
              </a:rPr>
              <a:t>cggcaagccg</a:t>
            </a:r>
            <a:r>
              <a:rPr lang="en-US" altLang="ja-JP" sz="1800" dirty="0">
                <a:solidFill>
                  <a:srgbClr val="FFFF00"/>
                </a:solidFill>
              </a:rPr>
              <a:t> </a:t>
            </a:r>
            <a:r>
              <a:rPr lang="en-US" altLang="ja-JP" sz="1800" dirty="0" err="1">
                <a:solidFill>
                  <a:srgbClr val="FFFF00"/>
                </a:solidFill>
              </a:rPr>
              <a:t>cttaatgaca</a:t>
            </a:r>
            <a:r>
              <a:rPr lang="en-US" altLang="ja-JP" sz="1800" dirty="0">
                <a:solidFill>
                  <a:srgbClr val="FFFF00"/>
                </a:solidFill>
              </a:rPr>
              <a:t> </a:t>
            </a:r>
            <a:r>
              <a:rPr lang="en-US" altLang="ja-JP" sz="1800" dirty="0" err="1">
                <a:solidFill>
                  <a:srgbClr val="FFFF00"/>
                </a:solidFill>
              </a:rPr>
              <a:t>ctcgtttgct</a:t>
            </a:r>
            <a:r>
              <a:rPr lang="en-US" altLang="ja-JP" sz="1800" dirty="0">
                <a:solidFill>
                  <a:srgbClr val="FFFF00"/>
                </a:solidFill>
              </a:rPr>
              <a:t> </a:t>
            </a:r>
            <a:r>
              <a:rPr lang="en-US" altLang="ja-JP" sz="1800" dirty="0" err="1">
                <a:solidFill>
                  <a:srgbClr val="FFFF00"/>
                </a:solidFill>
              </a:rPr>
              <a:t>ggctttgatg</a:t>
            </a:r>
            <a:r>
              <a:rPr lang="en-US" altLang="ja-JP" sz="1800" dirty="0">
                <a:solidFill>
                  <a:srgbClr val="FFFF00"/>
                </a:solidFill>
              </a:rPr>
              <a:t> </a:t>
            </a:r>
            <a:r>
              <a:rPr lang="en-US" altLang="ja-JP" sz="1800" dirty="0" err="1">
                <a:solidFill>
                  <a:srgbClr val="FFFF00"/>
                </a:solidFill>
              </a:rPr>
              <a:t>ggcgagctgg</a:t>
            </a:r>
            <a:r>
              <a:rPr lang="en-US" altLang="ja-JP" sz="1800" dirty="0">
                <a:solidFill>
                  <a:srgbClr val="FFFF00"/>
                </a:solidFill>
              </a:rPr>
              <a:t> </a:t>
            </a:r>
            <a:r>
              <a:rPr lang="en-US" altLang="ja-JP" sz="1800" dirty="0" err="1">
                <a:solidFill>
                  <a:srgbClr val="FFFF00"/>
                </a:solidFill>
              </a:rPr>
              <a:t>aaggacgtat</a:t>
            </a:r>
            <a:r>
              <a:rPr lang="en-US" altLang="ja-JP" sz="1800" dirty="0">
                <a:solidFill>
                  <a:srgbClr val="FFFF00"/>
                </a:solidFill>
              </a:rPr>
              <a:t> </a:t>
            </a:r>
            <a:r>
              <a:rPr lang="en-US" altLang="ja-JP" sz="1800" dirty="0" err="1">
                <a:solidFill>
                  <a:srgbClr val="FFFF00"/>
                </a:solidFill>
              </a:rPr>
              <a:t>ctccggcagc</a:t>
            </a:r>
            <a:r>
              <a:rPr lang="en-US" altLang="ja-JP" sz="1800" dirty="0">
                <a:solidFill>
                  <a:srgbClr val="FFFF00"/>
                </a:solidFill>
              </a:rPr>
              <a:t> </a:t>
            </a:r>
            <a:r>
              <a:rPr lang="en-US" altLang="ja-JP" sz="1800" dirty="0" err="1">
                <a:solidFill>
                  <a:srgbClr val="FFFF00"/>
                </a:solidFill>
              </a:rPr>
              <a:t>ttcattacg</a:t>
            </a:r>
            <a:r>
              <a:rPr lang="en-US" altLang="ja-JP" sz="1800" dirty="0">
                <a:solidFill>
                  <a:srgbClr val="FFFF00"/>
                </a:solidFill>
              </a:rPr>
              <a:t> </a:t>
            </a:r>
            <a:r>
              <a:rPr lang="en-US" altLang="ja-JP" sz="1800" dirty="0" err="1">
                <a:solidFill>
                  <a:srgbClr val="FFFF00"/>
                </a:solidFill>
              </a:rPr>
              <a:t>caacgtggc</a:t>
            </a:r>
            <a:r>
              <a:rPr lang="en-US" altLang="ja-JP" sz="1800" dirty="0">
                <a:solidFill>
                  <a:srgbClr val="FFFF00"/>
                </a:solidFill>
              </a:rPr>
              <a:t> </a:t>
            </a:r>
            <a:r>
              <a:rPr lang="en-US" altLang="ja-JP" sz="1800" dirty="0" err="1">
                <a:solidFill>
                  <a:srgbClr val="FFFF00"/>
                </a:solidFill>
              </a:rPr>
              <a:t>accgtgtttt</a:t>
            </a:r>
            <a:r>
              <a:rPr lang="en-US" altLang="ja-JP" sz="1800" dirty="0">
                <a:solidFill>
                  <a:srgbClr val="FFFF00"/>
                </a:solidFill>
              </a:rPr>
              <a:t> </a:t>
            </a:r>
            <a:r>
              <a:rPr lang="en-US" altLang="ja-JP" sz="1800" dirty="0" err="1">
                <a:solidFill>
                  <a:srgbClr val="FFFF00"/>
                </a:solidFill>
              </a:rPr>
              <a:t>cttggtggta</a:t>
            </a:r>
            <a:r>
              <a:rPr lang="en-US" altLang="ja-JP" sz="1800" dirty="0">
                <a:solidFill>
                  <a:srgbClr val="FFFF00"/>
                </a:solidFill>
              </a:rPr>
              <a:t> </a:t>
            </a:r>
            <a:r>
              <a:rPr lang="en-US" altLang="ja-JP" sz="1800" dirty="0" err="1">
                <a:solidFill>
                  <a:srgbClr val="FFFF00"/>
                </a:solidFill>
              </a:rPr>
              <a:t>tgcagttgat</a:t>
            </a:r>
            <a:r>
              <a:rPr lang="en-US" altLang="ja-JP" sz="1800" dirty="0">
                <a:solidFill>
                  <a:srgbClr val="FFFF00"/>
                </a:solidFill>
              </a:rPr>
              <a:t> </a:t>
            </a:r>
            <a:r>
              <a:rPr lang="en-US" altLang="ja-JP" sz="1800" dirty="0" err="1">
                <a:solidFill>
                  <a:srgbClr val="FFFF00"/>
                </a:solidFill>
              </a:rPr>
              <a:t>gatcgaagaa</a:t>
            </a:r>
            <a:r>
              <a:rPr lang="en-US" altLang="ja-JP" sz="1800" dirty="0">
                <a:solidFill>
                  <a:srgbClr val="FFFF00"/>
                </a:solidFill>
              </a:rPr>
              <a:t> </a:t>
            </a:r>
            <a:r>
              <a:rPr lang="en-US" altLang="ja-JP" sz="1800" dirty="0" err="1">
                <a:solidFill>
                  <a:srgbClr val="FFFF00"/>
                </a:solidFill>
              </a:rPr>
              <a:t>aacgacatca</a:t>
            </a:r>
            <a:r>
              <a:rPr lang="en-US" altLang="ja-JP" sz="1800" dirty="0">
                <a:solidFill>
                  <a:srgbClr val="FFFF00"/>
                </a:solidFill>
              </a:rPr>
              <a:t> </a:t>
            </a:r>
            <a:r>
              <a:rPr lang="en-US" altLang="ja-JP" sz="1800" dirty="0" err="1">
                <a:solidFill>
                  <a:srgbClr val="FFFF00"/>
                </a:solidFill>
              </a:rPr>
              <a:t>tcagccagca</a:t>
            </a:r>
            <a:r>
              <a:rPr lang="en-US" altLang="ja-JP" sz="1800" dirty="0">
                <a:solidFill>
                  <a:srgbClr val="FFFF00"/>
                </a:solidFill>
              </a:rPr>
              <a:t> </a:t>
            </a:r>
            <a:r>
              <a:rPr lang="en-US" altLang="ja-JP" sz="1800" dirty="0" err="1">
                <a:solidFill>
                  <a:srgbClr val="FFFF00"/>
                </a:solidFill>
              </a:rPr>
              <a:t>agtgccaggg</a:t>
            </a:r>
            <a:r>
              <a:rPr lang="en-US" altLang="ja-JP" sz="1800" dirty="0">
                <a:solidFill>
                  <a:srgbClr val="FFFF00"/>
                </a:solidFill>
              </a:rPr>
              <a:t> </a:t>
            </a:r>
            <a:r>
              <a:rPr lang="en-US" altLang="ja-JP" sz="1800" dirty="0" err="1">
                <a:solidFill>
                  <a:srgbClr val="FFFF00"/>
                </a:solidFill>
              </a:rPr>
              <a:t>tttgatgagt</a:t>
            </a:r>
            <a:r>
              <a:rPr lang="en-US" altLang="ja-JP" sz="1800" dirty="0">
                <a:solidFill>
                  <a:srgbClr val="FFFF00"/>
                </a:solidFill>
              </a:rPr>
              <a:t> </a:t>
            </a:r>
            <a:r>
              <a:rPr lang="en-US" altLang="ja-JP" sz="1800" dirty="0" err="1">
                <a:solidFill>
                  <a:srgbClr val="FFFF00"/>
                </a:solidFill>
              </a:rPr>
              <a:t>ctgtgggt</a:t>
            </a:r>
            <a:r>
              <a:rPr lang="en-US" altLang="ja-JP" sz="1800" dirty="0">
                <a:solidFill>
                  <a:srgbClr val="FFFF00"/>
                </a:solidFill>
              </a:rPr>
              <a:t> </a:t>
            </a:r>
            <a:r>
              <a:rPr lang="en-US" altLang="ja-JP" sz="1800" dirty="0" err="1">
                <a:solidFill>
                  <a:srgbClr val="FFFF00"/>
                </a:solidFill>
              </a:rPr>
              <a:t>gctggcgtat</a:t>
            </a:r>
            <a:r>
              <a:rPr lang="en-US" altLang="ja-JP" sz="1800" dirty="0">
                <a:solidFill>
                  <a:srgbClr val="FFFF00"/>
                </a:solidFill>
              </a:rPr>
              <a:t> </a:t>
            </a:r>
            <a:r>
              <a:rPr lang="en-US" altLang="ja-JP" sz="1800" dirty="0" err="1">
                <a:solidFill>
                  <a:srgbClr val="FFFF00"/>
                </a:solidFill>
              </a:rPr>
              <a:t>ccgggaatta</a:t>
            </a:r>
            <a:r>
              <a:rPr lang="en-US" altLang="ja-JP" sz="1800" dirty="0">
                <a:solidFill>
                  <a:srgbClr val="FFFF00"/>
                </a:solidFill>
              </a:rPr>
              <a:t> </a:t>
            </a:r>
            <a:r>
              <a:rPr lang="en-US" altLang="ja-JP" sz="1800" dirty="0" err="1">
                <a:solidFill>
                  <a:srgbClr val="FFFF00"/>
                </a:solidFill>
              </a:rPr>
              <a:t>aagtctcgac</a:t>
            </a:r>
            <a:r>
              <a:rPr lang="en-US" altLang="ja-JP" sz="1800" dirty="0">
                <a:solidFill>
                  <a:srgbClr val="FFFF00"/>
                </a:solidFill>
              </a:rPr>
              <a:t> </a:t>
            </a:r>
            <a:r>
              <a:rPr lang="en-US" altLang="ja-JP" sz="1800" dirty="0" err="1">
                <a:solidFill>
                  <a:srgbClr val="FFFF00"/>
                </a:solidFill>
              </a:rPr>
              <a:t>ggcagaagcc</a:t>
            </a:r>
            <a:r>
              <a:rPr lang="en-US" altLang="ja-JP" sz="1800" dirty="0">
                <a:solidFill>
                  <a:srgbClr val="FFFF00"/>
                </a:solidFill>
              </a:rPr>
              <a:t> </a:t>
            </a:r>
            <a:r>
              <a:rPr lang="en-US" altLang="ja-JP" sz="1800" dirty="0" err="1">
                <a:solidFill>
                  <a:srgbClr val="FFFF00"/>
                </a:solidFill>
              </a:rPr>
              <a:t>cgggctattt</a:t>
            </a:r>
            <a:r>
              <a:rPr lang="en-US" altLang="ja-JP" sz="1800" dirty="0">
                <a:solidFill>
                  <a:srgbClr val="FFFF00"/>
                </a:solidFill>
              </a:rPr>
              <a:t> </a:t>
            </a:r>
            <a:r>
              <a:rPr lang="en-US" altLang="ja-JP" sz="1800" dirty="0" err="1">
                <a:solidFill>
                  <a:srgbClr val="FFFF00"/>
                </a:solidFill>
              </a:rPr>
              <a:t>taccggcgca</a:t>
            </a:r>
            <a:r>
              <a:rPr lang="en-US" altLang="ja-JP" sz="1800" dirty="0">
                <a:solidFill>
                  <a:srgbClr val="FFFF00"/>
                </a:solidFill>
              </a:rPr>
              <a:t> </a:t>
            </a:r>
            <a:r>
              <a:rPr lang="en-US" altLang="ja-JP" sz="1800" dirty="0" err="1">
                <a:solidFill>
                  <a:srgbClr val="FFFF00"/>
                </a:solidFill>
              </a:rPr>
              <a:t>gtatcgccgc</a:t>
            </a:r>
            <a:r>
              <a:rPr lang="en-US" altLang="ja-JP" sz="1800" dirty="0">
                <a:solidFill>
                  <a:srgbClr val="FFFF00"/>
                </a:solidFill>
              </a:rPr>
              <a:t> </a:t>
            </a:r>
            <a:r>
              <a:rPr lang="en-US" altLang="ja-JP" sz="1800" dirty="0" err="1">
                <a:solidFill>
                  <a:srgbClr val="FFFF00"/>
                </a:solidFill>
              </a:rPr>
              <a:t>ggattgca</a:t>
            </a:r>
            <a:r>
              <a:rPr lang="en-US" altLang="ja-JP" sz="1800" dirty="0">
                <a:solidFill>
                  <a:srgbClr val="FFFF00"/>
                </a:solidFill>
              </a:rPr>
              <a:t> </a:t>
            </a:r>
            <a:r>
              <a:rPr lang="en-US" altLang="ja-JP" sz="1800" dirty="0" err="1">
                <a:solidFill>
                  <a:srgbClr val="FFFF00"/>
                </a:solidFill>
              </a:rPr>
              <a:t>gcgcacgg</a:t>
            </a:r>
            <a:r>
              <a:rPr lang="en-US" altLang="ja-JP" sz="1800" dirty="0">
                <a:solidFill>
                  <a:srgbClr val="FFFF00"/>
                </a:solidFill>
              </a:rPr>
              <a:t> </a:t>
            </a:r>
            <a:r>
              <a:rPr lang="en-US" altLang="ja-JP" sz="1800" dirty="0" err="1">
                <a:solidFill>
                  <a:srgbClr val="FFFF00"/>
                </a:solidFill>
              </a:rPr>
              <a:t>gcgacatctg</a:t>
            </a:r>
            <a:r>
              <a:rPr lang="en-US" altLang="ja-JP" sz="1800" dirty="0">
                <a:solidFill>
                  <a:srgbClr val="FFFF00"/>
                </a:solidFill>
              </a:rPr>
              <a:t> </a:t>
            </a:r>
            <a:r>
              <a:rPr lang="en-US" altLang="ja-JP" sz="1800" dirty="0" err="1">
                <a:solidFill>
                  <a:srgbClr val="FFFF00"/>
                </a:solidFill>
              </a:rPr>
              <a:t>gctggcttca</a:t>
            </a:r>
            <a:r>
              <a:rPr lang="en-US" altLang="ja-JP" sz="1800" dirty="0">
                <a:solidFill>
                  <a:srgbClr val="FFFF00"/>
                </a:solidFill>
              </a:rPr>
              <a:t> </a:t>
            </a:r>
            <a:r>
              <a:rPr lang="en-US" altLang="ja-JP" sz="1800" dirty="0" err="1">
                <a:solidFill>
                  <a:srgbClr val="FFFF00"/>
                </a:solidFill>
              </a:rPr>
              <a:t>ttcacgcctg</a:t>
            </a:r>
            <a:r>
              <a:rPr lang="en-US" altLang="ja-JP" sz="1800" dirty="0">
                <a:solidFill>
                  <a:srgbClr val="FFFF00"/>
                </a:solidFill>
              </a:rPr>
              <a:t> </a:t>
            </a:r>
            <a:r>
              <a:rPr lang="en-US" altLang="ja-JP" sz="1800" dirty="0" err="1">
                <a:solidFill>
                  <a:srgbClr val="FFFF00"/>
                </a:solidFill>
              </a:rPr>
              <a:t>ctattcccgt</a:t>
            </a:r>
            <a:r>
              <a:rPr lang="en-US" altLang="ja-JP" sz="1800" dirty="0">
                <a:solidFill>
                  <a:srgbClr val="FFFF00"/>
                </a:solidFill>
              </a:rPr>
              <a:t> </a:t>
            </a:r>
            <a:r>
              <a:rPr lang="en-US" altLang="ja-JP" sz="1800" dirty="0" err="1">
                <a:solidFill>
                  <a:srgbClr val="FFFF00"/>
                </a:solidFill>
              </a:rPr>
              <a:t>cagcctgagc</a:t>
            </a:r>
            <a:r>
              <a:rPr lang="en-US" altLang="ja-JP" sz="1800" dirty="0">
                <a:solidFill>
                  <a:srgbClr val="FFFF00"/>
                </a:solidFill>
              </a:rPr>
              <a:t> </a:t>
            </a:r>
            <a:r>
              <a:rPr lang="en-US" altLang="ja-JP" sz="1800" dirty="0" err="1">
                <a:solidFill>
                  <a:srgbClr val="FFFF00"/>
                </a:solidFill>
              </a:rPr>
              <a:t>ttgccgcgaa</a:t>
            </a:r>
            <a:r>
              <a:rPr lang="en-US" altLang="ja-JP" sz="1800" dirty="0">
                <a:solidFill>
                  <a:srgbClr val="FFFF00"/>
                </a:solidFill>
              </a:rPr>
              <a:t> </a:t>
            </a:r>
            <a:r>
              <a:rPr lang="en-US" altLang="ja-JP" sz="1800" dirty="0" err="1">
                <a:solidFill>
                  <a:srgbClr val="FFFF00"/>
                </a:solidFill>
              </a:rPr>
              <a:t>gctgatgaaa</a:t>
            </a:r>
            <a:r>
              <a:rPr lang="en-US" altLang="ja-JP" sz="1800" dirty="0">
                <a:solidFill>
                  <a:srgbClr val="FFFF00"/>
                </a:solidFill>
              </a:rPr>
              <a:t> </a:t>
            </a:r>
            <a:r>
              <a:rPr lang="en-US" altLang="ja-JP" sz="1800" dirty="0" err="1">
                <a:solidFill>
                  <a:srgbClr val="FFFF00"/>
                </a:solidFill>
              </a:rPr>
              <a:t>atgttatcg</a:t>
            </a:r>
            <a:r>
              <a:rPr lang="en-US" altLang="ja-JP" sz="1800" dirty="0">
                <a:solidFill>
                  <a:srgbClr val="FFFF00"/>
                </a:solidFill>
              </a:rPr>
              <a:t> </a:t>
            </a:r>
            <a:r>
              <a:rPr lang="en-US" altLang="ja-JP" sz="1800" dirty="0" err="1">
                <a:solidFill>
                  <a:srgbClr val="FFFF00"/>
                </a:solidFill>
              </a:rPr>
              <a:t>ctgaacccta</a:t>
            </a:r>
            <a:r>
              <a:rPr lang="en-US" altLang="ja-JP" sz="1800" dirty="0">
                <a:solidFill>
                  <a:srgbClr val="FFFF00"/>
                </a:solidFill>
              </a:rPr>
              <a:t> </a:t>
            </a:r>
            <a:r>
              <a:rPr lang="en-US" altLang="ja-JP" sz="1800" dirty="0" err="1">
                <a:solidFill>
                  <a:srgbClr val="FFFF00"/>
                </a:solidFill>
              </a:rPr>
              <a:t>ccgtgaacgg</a:t>
            </a:r>
            <a:r>
              <a:rPr lang="en-US" altLang="ja-JP" sz="1800" dirty="0">
                <a:solidFill>
                  <a:srgbClr val="FFFF00"/>
                </a:solidFill>
              </a:rPr>
              <a:t> </a:t>
            </a:r>
            <a:r>
              <a:rPr lang="en-US" altLang="ja-JP" sz="1800" dirty="0" err="1">
                <a:solidFill>
                  <a:srgbClr val="FFFF00"/>
                </a:solidFill>
              </a:rPr>
              <a:t>ttactgcctg</a:t>
            </a:r>
            <a:r>
              <a:rPr lang="en-US" altLang="ja-JP" sz="1800" dirty="0">
                <a:solidFill>
                  <a:srgbClr val="FFFF00"/>
                </a:solidFill>
              </a:rPr>
              <a:t> </a:t>
            </a:r>
            <a:r>
              <a:rPr lang="en-US" altLang="ja-JP" sz="1800" dirty="0" err="1">
                <a:solidFill>
                  <a:srgbClr val="FFFF00"/>
                </a:solidFill>
              </a:rPr>
              <a:t>gcttccggca</a:t>
            </a:r>
            <a:r>
              <a:rPr lang="en-US" altLang="ja-JP" sz="1800" dirty="0">
                <a:solidFill>
                  <a:srgbClr val="FFFF00"/>
                </a:solidFill>
              </a:rPr>
              <a:t> </a:t>
            </a:r>
            <a:r>
              <a:rPr lang="en-US" altLang="ja-JP" sz="1800" dirty="0" err="1">
                <a:solidFill>
                  <a:srgbClr val="FFFF00"/>
                </a:solidFill>
              </a:rPr>
              <a:t>ggcgcggcag</a:t>
            </a:r>
            <a:r>
              <a:rPr lang="en-US" altLang="ja-JP" sz="1800" dirty="0">
                <a:solidFill>
                  <a:srgbClr val="FFFF00"/>
                </a:solidFill>
              </a:rPr>
              <a:t> </a:t>
            </a:r>
            <a:r>
              <a:rPr lang="en-US" altLang="ja-JP" sz="1800" dirty="0" err="1">
                <a:solidFill>
                  <a:srgbClr val="FFFF00"/>
                </a:solidFill>
              </a:rPr>
              <a:t>gcggtcgcgg</a:t>
            </a:r>
            <a:r>
              <a:rPr lang="en-US" altLang="ja-JP" sz="1800" dirty="0">
                <a:solidFill>
                  <a:srgbClr val="FFFF00"/>
                </a:solidFill>
              </a:rPr>
              <a:t> </a:t>
            </a:r>
            <a:r>
              <a:rPr lang="en-US" altLang="ja-JP" sz="1800" dirty="0" err="1">
                <a:solidFill>
                  <a:srgbClr val="FFFF00"/>
                </a:solidFill>
              </a:rPr>
              <a:t>aaatcggcgc</a:t>
            </a:r>
            <a:r>
              <a:rPr lang="en-US" altLang="ja-JP" sz="1800" dirty="0">
                <a:solidFill>
                  <a:srgbClr val="FFFF00"/>
                </a:solidFill>
              </a:rPr>
              <a:t> </a:t>
            </a:r>
            <a:r>
              <a:rPr lang="en-US" altLang="ja-JP" sz="1800" dirty="0" err="1">
                <a:solidFill>
                  <a:srgbClr val="FFFF00"/>
                </a:solidFill>
              </a:rPr>
              <a:t>ggtagcgagc</a:t>
            </a:r>
            <a:r>
              <a:rPr lang="en-US" altLang="ja-JP" sz="1800" dirty="0">
                <a:solidFill>
                  <a:srgbClr val="FFFF00"/>
                </a:solidFill>
              </a:rPr>
              <a:t> </a:t>
            </a:r>
            <a:r>
              <a:rPr lang="en-US" altLang="ja-JP" sz="1800" dirty="0" err="1">
                <a:solidFill>
                  <a:srgbClr val="FFFF00"/>
                </a:solidFill>
              </a:rPr>
              <a:t>ggtatctccg</a:t>
            </a:r>
            <a:r>
              <a:rPr lang="en-US" altLang="ja-JP" sz="1800" dirty="0">
                <a:solidFill>
                  <a:srgbClr val="FFFF00"/>
                </a:solidFill>
              </a:rPr>
              <a:t> </a:t>
            </a:r>
            <a:r>
              <a:rPr lang="en-US" altLang="ja-JP" sz="1800" dirty="0" err="1">
                <a:solidFill>
                  <a:srgbClr val="FFFF00"/>
                </a:solidFill>
              </a:rPr>
              <a:t>cggccc</a:t>
            </a:r>
            <a:r>
              <a:rPr lang="en-US" altLang="ja-JP" sz="1800" dirty="0">
                <a:solidFill>
                  <a:srgbClr val="FFFF00"/>
                </a:solidFill>
              </a:rPr>
              <a:t> </a:t>
            </a:r>
            <a:r>
              <a:rPr lang="en-US" altLang="ja-JP" sz="1800" dirty="0" err="1">
                <a:solidFill>
                  <a:srgbClr val="FFFF00"/>
                </a:solidFill>
              </a:rPr>
              <a:t>gaccttgttc</a:t>
            </a:r>
            <a:r>
              <a:rPr lang="en-US" altLang="ja-JP" sz="1800" dirty="0">
                <a:solidFill>
                  <a:srgbClr val="FFFF00"/>
                </a:solidFill>
              </a:rPr>
              <a:t> </a:t>
            </a:r>
            <a:r>
              <a:rPr lang="en-US" altLang="ja-JP" sz="1800" dirty="0" err="1">
                <a:solidFill>
                  <a:srgbClr val="FFFF00"/>
                </a:solidFill>
              </a:rPr>
              <a:t>gctctatgtg</a:t>
            </a:r>
            <a:r>
              <a:rPr lang="en-US" altLang="ja-JP" sz="1800" dirty="0">
                <a:solidFill>
                  <a:srgbClr val="FFFF00"/>
                </a:solidFill>
              </a:rPr>
              <a:t> </a:t>
            </a:r>
            <a:r>
              <a:rPr lang="en-US" altLang="ja-JP" sz="1800" dirty="0" err="1">
                <a:solidFill>
                  <a:srgbClr val="FFFF00"/>
                </a:solidFill>
              </a:rPr>
              <a:t>acaagccgga</a:t>
            </a:r>
            <a:r>
              <a:rPr lang="en-US" altLang="ja-JP" sz="1800" dirty="0">
                <a:solidFill>
                  <a:srgbClr val="FFFF00"/>
                </a:solidFill>
              </a:rPr>
              <a:t> </a:t>
            </a:r>
            <a:r>
              <a:rPr lang="en-US" altLang="ja-JP" sz="1800" dirty="0" err="1">
                <a:solidFill>
                  <a:srgbClr val="FFFF00"/>
                </a:solidFill>
              </a:rPr>
              <a:t>taccgcccag</a:t>
            </a:r>
            <a:r>
              <a:rPr lang="en-US" altLang="ja-JP" sz="1800" dirty="0">
                <a:solidFill>
                  <a:srgbClr val="FFFF00"/>
                </a:solidFill>
              </a:rPr>
              <a:t> </a:t>
            </a:r>
            <a:r>
              <a:rPr lang="en-US" altLang="ja-JP" sz="1800" dirty="0" err="1">
                <a:solidFill>
                  <a:srgbClr val="FFFF00"/>
                </a:solidFill>
              </a:rPr>
              <a:t>cgcgttgccg</a:t>
            </a:r>
            <a:r>
              <a:rPr lang="en-US" altLang="ja-JP" sz="1800" dirty="0">
                <a:solidFill>
                  <a:srgbClr val="FFFF00"/>
                </a:solidFill>
              </a:rPr>
              <a:t> </a:t>
            </a:r>
            <a:r>
              <a:rPr lang="en-US" altLang="ja-JP" sz="1800" dirty="0" err="1">
                <a:solidFill>
                  <a:srgbClr val="FFFF00"/>
                </a:solidFill>
              </a:rPr>
              <a:t>actggttggg</a:t>
            </a:r>
            <a:r>
              <a:rPr lang="en-US" altLang="ja-JP" sz="1800" dirty="0">
                <a:solidFill>
                  <a:srgbClr val="FFFF00"/>
                </a:solidFill>
              </a:rPr>
              <a:t> </a:t>
            </a:r>
            <a:r>
              <a:rPr lang="en-US" altLang="ja-JP" sz="1800" dirty="0" err="1">
                <a:solidFill>
                  <a:srgbClr val="FFFF00"/>
                </a:solidFill>
              </a:rPr>
              <a:t>taagaactac</a:t>
            </a:r>
            <a:r>
              <a:rPr lang="en-US" altLang="ja-JP" sz="1800" dirty="0">
                <a:solidFill>
                  <a:srgbClr val="FFFF00"/>
                </a:solidFill>
              </a:rPr>
              <a:t> </a:t>
            </a:r>
            <a:r>
              <a:rPr lang="en-US" altLang="ja-JP" sz="1800" dirty="0" err="1">
                <a:solidFill>
                  <a:srgbClr val="FFFF00"/>
                </a:solidFill>
              </a:rPr>
              <a:t>ctgcaaaatc</a:t>
            </a:r>
            <a:r>
              <a:rPr lang="en-US" altLang="ja-JP" sz="1800" dirty="0">
                <a:solidFill>
                  <a:srgbClr val="FFFF00"/>
                </a:solidFill>
              </a:rPr>
              <a:t> </a:t>
            </a:r>
            <a:r>
              <a:rPr lang="en-US" altLang="ja-JP" sz="1800" dirty="0" err="1">
                <a:solidFill>
                  <a:srgbClr val="FFFF00"/>
                </a:solidFill>
              </a:rPr>
              <a:t>gaaggttt</a:t>
            </a:r>
            <a:r>
              <a:rPr lang="en-US" altLang="ja-JP" sz="1800" dirty="0">
                <a:solidFill>
                  <a:srgbClr val="FFFF00"/>
                </a:solidFill>
              </a:rPr>
              <a:t> </a:t>
            </a:r>
            <a:r>
              <a:rPr lang="en-US" altLang="ja-JP" sz="1800" dirty="0" err="1">
                <a:solidFill>
                  <a:srgbClr val="FFFF00"/>
                </a:solidFill>
              </a:rPr>
              <a:t>tgttcatatt</a:t>
            </a:r>
            <a:r>
              <a:rPr lang="en-US" altLang="ja-JP" sz="1800" dirty="0">
                <a:solidFill>
                  <a:srgbClr val="FFFF00"/>
                </a:solidFill>
              </a:rPr>
              <a:t> </a:t>
            </a:r>
            <a:r>
              <a:rPr lang="en-US" altLang="ja-JP" sz="1800" dirty="0" err="1">
                <a:solidFill>
                  <a:srgbClr val="FFFF00"/>
                </a:solidFill>
              </a:rPr>
              <a:t>tgccggctgg</a:t>
            </a:r>
            <a:r>
              <a:rPr lang="en-US" altLang="ja-JP" sz="1800" dirty="0">
                <a:solidFill>
                  <a:srgbClr val="FFFF00"/>
                </a:solidFill>
              </a:rPr>
              <a:t> </a:t>
            </a:r>
            <a:r>
              <a:rPr lang="en-US" altLang="ja-JP" sz="1800" dirty="0" err="1">
                <a:solidFill>
                  <a:srgbClr val="FFFF00"/>
                </a:solidFill>
              </a:rPr>
              <a:t>atacggcggg</a:t>
            </a:r>
            <a:r>
              <a:rPr lang="en-US" altLang="ja-JP" sz="1800" dirty="0">
                <a:solidFill>
                  <a:srgbClr val="FFFF00"/>
                </a:solidFill>
              </a:rPr>
              <a:t> </a:t>
            </a:r>
            <a:r>
              <a:rPr lang="en-US" altLang="ja-JP" sz="1800" dirty="0" err="1">
                <a:solidFill>
                  <a:srgbClr val="FFFF00"/>
                </a:solidFill>
              </a:rPr>
              <a:t>cgcacgagta</a:t>
            </a:r>
            <a:r>
              <a:rPr lang="en-US" altLang="ja-JP" sz="1800" dirty="0">
                <a:solidFill>
                  <a:srgbClr val="FFFF00"/>
                </a:solidFill>
              </a:rPr>
              <a:t> </a:t>
            </a:r>
            <a:r>
              <a:rPr lang="en-US" altLang="ja-JP" sz="1800" dirty="0" err="1">
                <a:solidFill>
                  <a:srgbClr val="FFFF00"/>
                </a:solidFill>
              </a:rPr>
              <a:t>ctggaaaact</a:t>
            </a:r>
            <a:r>
              <a:rPr lang="en-US" altLang="ja-JP" sz="1800" dirty="0">
                <a:solidFill>
                  <a:srgbClr val="FFFF00"/>
                </a:solidFill>
              </a:rPr>
              <a:t> </a:t>
            </a:r>
            <a:r>
              <a:rPr lang="en-US" altLang="ja-JP" sz="1800" dirty="0" err="1">
                <a:solidFill>
                  <a:srgbClr val="FFFF00"/>
                </a:solidFill>
              </a:rPr>
              <a:t>aaatgaaact</a:t>
            </a:r>
            <a:r>
              <a:rPr lang="en-US" altLang="ja-JP" sz="1800" dirty="0">
                <a:solidFill>
                  <a:srgbClr val="FFFF00"/>
                </a:solidFill>
              </a:rPr>
              <a:t> </a:t>
            </a:r>
            <a:r>
              <a:rPr lang="en-US" altLang="ja-JP" sz="1800" dirty="0" err="1">
                <a:solidFill>
                  <a:srgbClr val="FFFF00"/>
                </a:solidFill>
              </a:rPr>
              <a:t>caatctgaaagatcaca</a:t>
            </a:r>
            <a:r>
              <a:rPr lang="en-US" altLang="ja-JP" sz="1800" dirty="0">
                <a:solidFill>
                  <a:srgbClr val="FFFF00"/>
                </a:solidFill>
              </a:rPr>
              <a:t> </a:t>
            </a:r>
            <a:r>
              <a:rPr lang="en-US" altLang="ja-JP" sz="1800" dirty="0" err="1">
                <a:solidFill>
                  <a:srgbClr val="FFFF00"/>
                </a:solidFill>
              </a:rPr>
              <a:t>acgagcaggt</a:t>
            </a:r>
            <a:r>
              <a:rPr lang="en-US" altLang="ja-JP" sz="1800" dirty="0">
                <a:solidFill>
                  <a:srgbClr val="FFFF00"/>
                </a:solidFill>
              </a:rPr>
              <a:t> </a:t>
            </a:r>
            <a:r>
              <a:rPr lang="en-US" altLang="ja-JP" sz="1800" dirty="0" err="1">
                <a:solidFill>
                  <a:srgbClr val="FFFF00"/>
                </a:solidFill>
              </a:rPr>
              <a:t>cagctttgcg</a:t>
            </a:r>
            <a:r>
              <a:rPr lang="en-US" altLang="ja-JP" sz="1800" dirty="0">
                <a:solidFill>
                  <a:srgbClr val="FFFF00"/>
                </a:solidFill>
              </a:rPr>
              <a:t> </a:t>
            </a:r>
            <a:r>
              <a:rPr lang="en-US" altLang="ja-JP" sz="1800" dirty="0" err="1">
                <a:solidFill>
                  <a:srgbClr val="FFFF00"/>
                </a:solidFill>
              </a:rPr>
              <a:t>caagccgtaa</a:t>
            </a:r>
            <a:r>
              <a:rPr lang="en-US" altLang="ja-JP" sz="1800" dirty="0">
                <a:solidFill>
                  <a:srgbClr val="FFFF00"/>
                </a:solidFill>
              </a:rPr>
              <a:t> </a:t>
            </a:r>
            <a:r>
              <a:rPr lang="en-US" altLang="ja-JP" sz="1800" dirty="0" err="1">
                <a:solidFill>
                  <a:srgbClr val="FFFF00"/>
                </a:solidFill>
              </a:rPr>
              <a:t>cccaggggtt</a:t>
            </a:r>
            <a:r>
              <a:rPr lang="en-US" altLang="ja-JP" sz="1800" dirty="0">
                <a:solidFill>
                  <a:srgbClr val="FFFF00"/>
                </a:solidFill>
              </a:rPr>
              <a:t> </a:t>
            </a:r>
            <a:r>
              <a:rPr lang="en-US" altLang="ja-JP" sz="1800" dirty="0" err="1">
                <a:solidFill>
                  <a:srgbClr val="FFFF00"/>
                </a:solidFill>
              </a:rPr>
              <a:t>gggcaaaaat</a:t>
            </a:r>
            <a:r>
              <a:rPr lang="en-US" altLang="ja-JP" sz="1800" dirty="0">
                <a:solidFill>
                  <a:srgbClr val="FFFF00"/>
                </a:solidFill>
              </a:rPr>
              <a:t> </a:t>
            </a:r>
            <a:r>
              <a:rPr lang="en-US" altLang="ja-JP" sz="1800" dirty="0" err="1">
                <a:solidFill>
                  <a:srgbClr val="FFFF00"/>
                </a:solidFill>
              </a:rPr>
              <a:t>caggggctgt</a:t>
            </a:r>
            <a:r>
              <a:rPr lang="en-US" altLang="ja-JP" sz="1800" dirty="0">
                <a:solidFill>
                  <a:srgbClr val="FFFF00"/>
                </a:solidFill>
              </a:rPr>
              <a:t> </a:t>
            </a:r>
            <a:r>
              <a:rPr lang="en-US" altLang="ja-JP" sz="1800" dirty="0" err="1">
                <a:solidFill>
                  <a:srgbClr val="FFFF00"/>
                </a:solidFill>
              </a:rPr>
              <a:t>tttttccgca</a:t>
            </a:r>
            <a:r>
              <a:rPr lang="en-US" altLang="ja-JP" sz="1800" dirty="0">
                <a:solidFill>
                  <a:srgbClr val="FFFF00"/>
                </a:solidFill>
              </a:rPr>
              <a:t> </a:t>
            </a:r>
            <a:r>
              <a:rPr lang="en-US" altLang="ja-JP" sz="1800" dirty="0" err="1">
                <a:solidFill>
                  <a:srgbClr val="FFFF00"/>
                </a:solidFill>
              </a:rPr>
              <a:t>cgacctgccg</a:t>
            </a:r>
            <a:r>
              <a:rPr lang="en-US" altLang="ja-JP" sz="1800" dirty="0">
                <a:solidFill>
                  <a:srgbClr val="FFFF00"/>
                </a:solidFill>
              </a:rPr>
              <a:t> </a:t>
            </a:r>
            <a:r>
              <a:rPr lang="en-US" altLang="ja-JP" sz="1800" dirty="0" err="1">
                <a:solidFill>
                  <a:srgbClr val="FFFF00"/>
                </a:solidFill>
              </a:rPr>
              <a:t>ttcagcc</a:t>
            </a:r>
            <a:r>
              <a:rPr lang="en-US" altLang="ja-JP" sz="1800" dirty="0">
                <a:solidFill>
                  <a:srgbClr val="FFFF00"/>
                </a:solidFill>
              </a:rPr>
              <a:t> </a:t>
            </a:r>
            <a:r>
              <a:rPr lang="en-US" altLang="ja-JP" sz="1800" dirty="0" err="1">
                <a:solidFill>
                  <a:srgbClr val="FFFF00"/>
                </a:solidFill>
              </a:rPr>
              <a:t>tgactgaaat</a:t>
            </a:r>
            <a:r>
              <a:rPr lang="en-US" altLang="ja-JP" sz="1800" dirty="0">
                <a:solidFill>
                  <a:srgbClr val="FFFF00"/>
                </a:solidFill>
              </a:rPr>
              <a:t> </a:t>
            </a:r>
            <a:r>
              <a:rPr lang="en-US" altLang="ja-JP" sz="1800" dirty="0" err="1">
                <a:solidFill>
                  <a:srgbClr val="FFFF00"/>
                </a:solidFill>
              </a:rPr>
              <a:t>tgatgagatg</a:t>
            </a:r>
            <a:r>
              <a:rPr lang="en-US" altLang="ja-JP" sz="1800" dirty="0">
                <a:solidFill>
                  <a:srgbClr val="FFFF00"/>
                </a:solidFill>
              </a:rPr>
              <a:t> </a:t>
            </a:r>
            <a:r>
              <a:rPr lang="en-US" altLang="ja-JP" sz="1800" dirty="0" err="1">
                <a:solidFill>
                  <a:srgbClr val="FFFF00"/>
                </a:solidFill>
              </a:rPr>
              <a:t>ctgaagctgg</a:t>
            </a:r>
            <a:r>
              <a:rPr lang="en-US" altLang="ja-JP" sz="1800" dirty="0">
                <a:solidFill>
                  <a:srgbClr val="FFFF00"/>
                </a:solidFill>
              </a:rPr>
              <a:t> </a:t>
            </a:r>
            <a:r>
              <a:rPr lang="en-US" altLang="ja-JP" sz="1800" dirty="0" err="1">
                <a:solidFill>
                  <a:srgbClr val="FFFF00"/>
                </a:solidFill>
              </a:rPr>
              <a:t>attttgtcac</a:t>
            </a:r>
            <a:r>
              <a:rPr lang="en-US" altLang="ja-JP" sz="1800" dirty="0">
                <a:solidFill>
                  <a:srgbClr val="FFFF00"/>
                </a:solidFill>
              </a:rPr>
              <a:t> </a:t>
            </a:r>
            <a:r>
              <a:rPr lang="en-US" altLang="ja-JP" sz="1800" dirty="0" err="1">
                <a:solidFill>
                  <a:srgbClr val="FFFF00"/>
                </a:solidFill>
              </a:rPr>
              <a:t>ccgcaatgcg</a:t>
            </a:r>
            <a:r>
              <a:rPr lang="en-US" altLang="ja-JP" sz="1800" dirty="0">
                <a:solidFill>
                  <a:srgbClr val="FFFF00"/>
                </a:solidFill>
              </a:rPr>
              <a:t> </a:t>
            </a:r>
            <a:r>
              <a:rPr lang="en-US" altLang="ja-JP" sz="1800" dirty="0" err="1">
                <a:solidFill>
                  <a:srgbClr val="FFFF00"/>
                </a:solidFill>
              </a:rPr>
              <a:t>aagatcctct</a:t>
            </a:r>
            <a:r>
              <a:rPr lang="en-US" altLang="ja-JP" sz="1800" dirty="0">
                <a:solidFill>
                  <a:srgbClr val="FFFF00"/>
                </a:solidFill>
              </a:rPr>
              <a:t> </a:t>
            </a:r>
            <a:r>
              <a:rPr lang="en-US" altLang="ja-JP" sz="1800" dirty="0" err="1">
                <a:solidFill>
                  <a:srgbClr val="FFFF00"/>
                </a:solidFill>
              </a:rPr>
              <a:t>cggcgtttat</a:t>
            </a:r>
            <a:r>
              <a:rPr lang="en-US" altLang="ja-JP" sz="1800" dirty="0">
                <a:solidFill>
                  <a:srgbClr val="FFFF00"/>
                </a:solidFill>
              </a:rPr>
              <a:t> </a:t>
            </a:r>
            <a:r>
              <a:rPr lang="en-US" altLang="ja-JP" sz="1800" dirty="0" err="1">
                <a:solidFill>
                  <a:srgbClr val="FFFF00"/>
                </a:solidFill>
              </a:rPr>
              <a:t>tggtgatgaa</a:t>
            </a:r>
            <a:r>
              <a:rPr lang="en-US" altLang="ja-JP" sz="1800" dirty="0">
                <a:solidFill>
                  <a:srgbClr val="FFFF00"/>
                </a:solidFill>
              </a:rPr>
              <a:t> </a:t>
            </a:r>
            <a:r>
              <a:rPr lang="en-US" altLang="ja-JP" sz="1800" dirty="0" err="1">
                <a:solidFill>
                  <a:srgbClr val="FFFF00"/>
                </a:solidFill>
              </a:rPr>
              <a:t>cccacagg</a:t>
            </a:r>
            <a:r>
              <a:rPr lang="en-US" altLang="ja-JP" sz="1800" dirty="0">
                <a:solidFill>
                  <a:srgbClr val="FFFF00"/>
                </a:solidFill>
              </a:rPr>
              <a:t> </a:t>
            </a:r>
            <a:r>
              <a:rPr lang="en-US" altLang="ja-JP" sz="1800" dirty="0" err="1">
                <a:solidFill>
                  <a:srgbClr val="FFFF00"/>
                </a:solidFill>
              </a:rPr>
              <a:t>aaatcctgga</a:t>
            </a:r>
            <a:r>
              <a:rPr lang="en-US" altLang="ja-JP" sz="1800" dirty="0">
                <a:solidFill>
                  <a:srgbClr val="FFFF00"/>
                </a:solidFill>
              </a:rPr>
              <a:t> </a:t>
            </a:r>
            <a:r>
              <a:rPr lang="en-US" altLang="ja-JP" sz="1800" dirty="0" err="1">
                <a:solidFill>
                  <a:srgbClr val="FFFF00"/>
                </a:solidFill>
              </a:rPr>
              <a:t>agagcgcgtg</a:t>
            </a:r>
            <a:r>
              <a:rPr lang="en-US" altLang="ja-JP" sz="1800" dirty="0">
                <a:solidFill>
                  <a:srgbClr val="FFFF00"/>
                </a:solidFill>
              </a:rPr>
              <a:t> </a:t>
            </a:r>
            <a:r>
              <a:rPr lang="en-US" altLang="ja-JP" sz="1800" dirty="0" err="1">
                <a:solidFill>
                  <a:srgbClr val="FFFF00"/>
                </a:solidFill>
              </a:rPr>
              <a:t>cgcgcggcgt</a:t>
            </a:r>
            <a:r>
              <a:rPr lang="en-US" altLang="ja-JP" sz="1800" dirty="0">
                <a:solidFill>
                  <a:srgbClr val="FFFF00"/>
                </a:solidFill>
              </a:rPr>
              <a:t> </a:t>
            </a:r>
            <a:r>
              <a:rPr lang="en-US" altLang="ja-JP" sz="1800" dirty="0" err="1">
                <a:solidFill>
                  <a:srgbClr val="FFFF00"/>
                </a:solidFill>
              </a:rPr>
              <a:t>ttgccttccc</a:t>
            </a:r>
            <a:r>
              <a:rPr lang="en-US" altLang="ja-JP" sz="1800" dirty="0">
                <a:solidFill>
                  <a:srgbClr val="FFFF00"/>
                </a:solidFill>
              </a:rPr>
              <a:t> </a:t>
            </a:r>
            <a:r>
              <a:rPr lang="en-US" altLang="ja-JP" sz="1800" dirty="0" err="1">
                <a:solidFill>
                  <a:srgbClr val="FFFF00"/>
                </a:solidFill>
              </a:rPr>
              <a:t>ggctccggtc</a:t>
            </a:r>
            <a:r>
              <a:rPr lang="en-US" altLang="ja-JP" sz="1800" dirty="0">
                <a:solidFill>
                  <a:srgbClr val="FFFF00"/>
                </a:solidFill>
              </a:rPr>
              <a:t> </a:t>
            </a:r>
            <a:r>
              <a:rPr lang="en-US" altLang="ja-JP" sz="1800" dirty="0" err="1">
                <a:solidFill>
                  <a:srgbClr val="FFFF00"/>
                </a:solidFill>
              </a:rPr>
              <a:t>gccaatgttg</a:t>
            </a:r>
            <a:r>
              <a:rPr lang="en-US" altLang="ja-JP" sz="1800" dirty="0">
                <a:solidFill>
                  <a:srgbClr val="FFFF00"/>
                </a:solidFill>
              </a:rPr>
              <a:t> </a:t>
            </a:r>
            <a:r>
              <a:rPr lang="en-US" altLang="ja-JP" sz="1800" dirty="0" err="1">
                <a:solidFill>
                  <a:srgbClr val="FFFF00"/>
                </a:solidFill>
              </a:rPr>
              <a:t>aaagcgatgt</a:t>
            </a:r>
            <a:r>
              <a:rPr lang="en-US" altLang="ja-JP" sz="1800" dirty="0">
                <a:solidFill>
                  <a:srgbClr val="FFFF00"/>
                </a:solidFill>
              </a:rPr>
              <a:t> </a:t>
            </a:r>
            <a:r>
              <a:rPr lang="en-US" altLang="ja-JP" sz="1800" dirty="0" err="1">
                <a:solidFill>
                  <a:srgbClr val="FFFF00"/>
                </a:solidFill>
              </a:rPr>
              <a:t>cggttgtctg</a:t>
            </a:r>
            <a:r>
              <a:rPr lang="en-US" altLang="ja-JP" sz="1800" dirty="0">
                <a:solidFill>
                  <a:srgbClr val="FFFF00"/>
                </a:solidFill>
              </a:rPr>
              <a:t> </a:t>
            </a:r>
            <a:r>
              <a:rPr lang="en-US" altLang="ja-JP" sz="1800" dirty="0" err="1">
                <a:solidFill>
                  <a:srgbClr val="FFFF00"/>
                </a:solidFill>
              </a:rPr>
              <a:t>attgttcc</a:t>
            </a:r>
            <a:r>
              <a:rPr lang="en-US" altLang="ja-JP" sz="1800" dirty="0">
                <a:solidFill>
                  <a:srgbClr val="FFFF00"/>
                </a:solidFill>
              </a:rPr>
              <a:t> </a:t>
            </a:r>
            <a:r>
              <a:rPr lang="en-US" altLang="ja-JP" sz="1800" dirty="0" err="1">
                <a:solidFill>
                  <a:srgbClr val="FFFF00"/>
                </a:solidFill>
              </a:rPr>
              <a:t>acgggccaac</a:t>
            </a:r>
            <a:r>
              <a:rPr lang="en-US" altLang="ja-JP" sz="1800" dirty="0">
                <a:solidFill>
                  <a:srgbClr val="FFFF00"/>
                </a:solidFill>
              </a:rPr>
              <a:t> </a:t>
            </a:r>
            <a:r>
              <a:rPr lang="en-US" altLang="ja-JP" sz="1800" dirty="0" err="1">
                <a:solidFill>
                  <a:srgbClr val="FFFF00"/>
                </a:solidFill>
              </a:rPr>
              <a:t>gctggcattt</a:t>
            </a:r>
            <a:r>
              <a:rPr lang="en-US" altLang="ja-JP" sz="1800" dirty="0">
                <a:solidFill>
                  <a:srgbClr val="FFFF00"/>
                </a:solidFill>
              </a:rPr>
              <a:t> </a:t>
            </a:r>
            <a:r>
              <a:rPr lang="en-US" altLang="ja-JP" sz="1800" dirty="0" err="1">
                <a:solidFill>
                  <a:srgbClr val="FFFF00"/>
                </a:solidFill>
              </a:rPr>
              <a:t>aaagatttcg</a:t>
            </a:r>
            <a:r>
              <a:rPr lang="en-US" altLang="ja-JP" sz="1800" dirty="0">
                <a:solidFill>
                  <a:srgbClr val="FFFF00"/>
                </a:solidFill>
              </a:rPr>
              <a:t> </a:t>
            </a:r>
            <a:r>
              <a:rPr lang="en-US" altLang="ja-JP" sz="1800" dirty="0" err="1">
                <a:solidFill>
                  <a:srgbClr val="FFFF00"/>
                </a:solidFill>
              </a:rPr>
              <a:t>gcggtcgctt</a:t>
            </a:r>
            <a:r>
              <a:rPr lang="en-US" altLang="ja-JP" sz="1800" dirty="0">
                <a:solidFill>
                  <a:srgbClr val="FFFF00"/>
                </a:solidFill>
              </a:rPr>
              <a:t> </a:t>
            </a:r>
            <a:r>
              <a:rPr lang="en-US" altLang="ja-JP" sz="1800" dirty="0" err="1">
                <a:solidFill>
                  <a:srgbClr val="FFFF00"/>
                </a:solidFill>
              </a:rPr>
              <a:t>tatggcacaa</a:t>
            </a:r>
            <a:r>
              <a:rPr lang="en-US" altLang="ja-JP" sz="1800" dirty="0">
                <a:solidFill>
                  <a:srgbClr val="FFFF00"/>
                </a:solidFill>
              </a:rPr>
              <a:t> </a:t>
            </a:r>
            <a:r>
              <a:rPr lang="en-US" altLang="ja-JP" sz="1800" dirty="0" err="1">
                <a:solidFill>
                  <a:srgbClr val="FFFF00"/>
                </a:solidFill>
              </a:rPr>
              <a:t>atgctgaccc</a:t>
            </a:r>
            <a:r>
              <a:rPr lang="en-US" altLang="ja-JP" sz="1800" dirty="0">
                <a:solidFill>
                  <a:srgbClr val="FFFF00"/>
                </a:solidFill>
              </a:rPr>
              <a:t> </a:t>
            </a:r>
            <a:r>
              <a:rPr lang="en-US" altLang="ja-JP" sz="1800" dirty="0" err="1">
                <a:solidFill>
                  <a:srgbClr val="FFFF00"/>
                </a:solidFill>
              </a:rPr>
              <a:t>atattgcgga</a:t>
            </a:r>
            <a:r>
              <a:rPr lang="en-US" altLang="ja-JP" sz="1800" dirty="0">
                <a:solidFill>
                  <a:srgbClr val="FFFF00"/>
                </a:solidFill>
              </a:rPr>
              <a:t> </a:t>
            </a:r>
            <a:r>
              <a:rPr lang="en-US" altLang="ja-JP" sz="1800" dirty="0" err="1">
                <a:solidFill>
                  <a:srgbClr val="FFFF00"/>
                </a:solidFill>
              </a:rPr>
              <a:t>tgataagcca</a:t>
            </a:r>
            <a:r>
              <a:rPr lang="en-US" altLang="ja-JP" sz="1800" dirty="0">
                <a:solidFill>
                  <a:srgbClr val="FFFF00"/>
                </a:solidFill>
              </a:rPr>
              <a:t> </a:t>
            </a:r>
            <a:r>
              <a:rPr lang="en-US" altLang="ja-JP" sz="1800" dirty="0" err="1">
                <a:solidFill>
                  <a:srgbClr val="FFFF00"/>
                </a:solidFill>
              </a:rPr>
              <a:t>gaccattc</a:t>
            </a:r>
            <a:r>
              <a:rPr lang="en-US" altLang="ja-JP" sz="1800" dirty="0">
                <a:solidFill>
                  <a:srgbClr val="FFFF00"/>
                </a:solidFill>
              </a:rPr>
              <a:t> </a:t>
            </a:r>
            <a:r>
              <a:rPr lang="en-US" altLang="ja-JP" sz="1800" dirty="0" err="1">
                <a:solidFill>
                  <a:srgbClr val="FFFF00"/>
                </a:solidFill>
              </a:rPr>
              <a:t>tgaccgcgac</a:t>
            </a:r>
            <a:r>
              <a:rPr lang="en-US" altLang="ja-JP" sz="1800" dirty="0">
                <a:solidFill>
                  <a:srgbClr val="FFFF00"/>
                </a:solidFill>
              </a:rPr>
              <a:t> </a:t>
            </a:r>
            <a:r>
              <a:rPr lang="en-US" altLang="ja-JP" sz="1800" dirty="0" err="1">
                <a:solidFill>
                  <a:srgbClr val="FFFF00"/>
                </a:solidFill>
              </a:rPr>
              <a:t>ctccggtgat</a:t>
            </a:r>
            <a:r>
              <a:rPr lang="en-US" altLang="ja-JP" sz="1800" dirty="0">
                <a:solidFill>
                  <a:srgbClr val="FFFF00"/>
                </a:solidFill>
              </a:rPr>
              <a:t> </a:t>
            </a:r>
            <a:r>
              <a:rPr lang="en-US" altLang="ja-JP" sz="1800" dirty="0" err="1">
                <a:solidFill>
                  <a:srgbClr val="FFFF00"/>
                </a:solidFill>
              </a:rPr>
              <a:t>accggagctgtggaagttag</a:t>
            </a:r>
            <a:r>
              <a:rPr lang="en-US" altLang="ja-JP" sz="1800" dirty="0">
                <a:solidFill>
                  <a:srgbClr val="FFFF00"/>
                </a:solidFill>
              </a:rPr>
              <a:t> </a:t>
            </a:r>
            <a:r>
              <a:rPr lang="en-US" altLang="ja-JP" sz="1800" dirty="0" err="1">
                <a:solidFill>
                  <a:srgbClr val="FFFF00"/>
                </a:solidFill>
              </a:rPr>
              <a:t>gagtctgaca</a:t>
            </a:r>
            <a:r>
              <a:rPr lang="en-US" altLang="ja-JP" sz="1800" dirty="0">
                <a:solidFill>
                  <a:srgbClr val="FFFF00"/>
                </a:solidFill>
              </a:rPr>
              <a:t> </a:t>
            </a:r>
            <a:r>
              <a:rPr lang="en-US" altLang="ja-JP" sz="1800" dirty="0" err="1">
                <a:solidFill>
                  <a:srgbClr val="FFFF00"/>
                </a:solidFill>
              </a:rPr>
              <a:t>tggttaaagt</a:t>
            </a:r>
            <a:r>
              <a:rPr lang="en-US" altLang="ja-JP" sz="1800" dirty="0">
                <a:solidFill>
                  <a:srgbClr val="FFFF00"/>
                </a:solidFill>
              </a:rPr>
              <a:t> </a:t>
            </a:r>
            <a:r>
              <a:rPr lang="en-US" altLang="ja-JP" sz="1800" dirty="0" err="1">
                <a:solidFill>
                  <a:srgbClr val="FFFF00"/>
                </a:solidFill>
              </a:rPr>
              <a:t>ttatgccccg</a:t>
            </a:r>
            <a:r>
              <a:rPr lang="en-US" altLang="ja-JP" sz="1800" dirty="0">
                <a:solidFill>
                  <a:srgbClr val="FFFF00"/>
                </a:solidFill>
              </a:rPr>
              <a:t> </a:t>
            </a:r>
            <a:r>
              <a:rPr lang="en-US" altLang="ja-JP" sz="1800" dirty="0" err="1">
                <a:solidFill>
                  <a:srgbClr val="FFFF00"/>
                </a:solidFill>
              </a:rPr>
              <a:t>gcttccagtg</a:t>
            </a:r>
            <a:r>
              <a:rPr lang="en-US" altLang="ja-JP" sz="1800" dirty="0">
                <a:solidFill>
                  <a:srgbClr val="FFFF00"/>
                </a:solidFill>
              </a:rPr>
              <a:t> </a:t>
            </a:r>
            <a:r>
              <a:rPr lang="en-US" altLang="ja-JP" sz="1800" dirty="0" err="1">
                <a:solidFill>
                  <a:srgbClr val="FFFF00"/>
                </a:solidFill>
              </a:rPr>
              <a:t>aatatgag</a:t>
            </a:r>
            <a:r>
              <a:rPr lang="en-US" altLang="ja-JP" sz="1800" dirty="0">
                <a:solidFill>
                  <a:srgbClr val="FFFF00"/>
                </a:solidFill>
              </a:rPr>
              <a:t> </a:t>
            </a:r>
            <a:r>
              <a:rPr lang="en-US" altLang="ja-JP" sz="1800" dirty="0" err="1">
                <a:solidFill>
                  <a:srgbClr val="FFFF00"/>
                </a:solidFill>
              </a:rPr>
              <a:t>cgtcgggttt</a:t>
            </a:r>
            <a:r>
              <a:rPr lang="en-US" altLang="ja-JP" sz="1800" dirty="0">
                <a:solidFill>
                  <a:srgbClr val="FFFF00"/>
                </a:solidFill>
              </a:rPr>
              <a:t> </a:t>
            </a:r>
            <a:r>
              <a:rPr lang="en-US" altLang="ja-JP" sz="1800" dirty="0" err="1">
                <a:solidFill>
                  <a:srgbClr val="FFFF00"/>
                </a:solidFill>
              </a:rPr>
              <a:t>gatgtgctcg</a:t>
            </a:r>
            <a:r>
              <a:rPr lang="en-US" altLang="ja-JP" sz="1800" dirty="0">
                <a:solidFill>
                  <a:srgbClr val="FFFF00"/>
                </a:solidFill>
              </a:rPr>
              <a:t> </a:t>
            </a:r>
            <a:r>
              <a:rPr lang="en-US" altLang="ja-JP" sz="1800" dirty="0" err="1">
                <a:solidFill>
                  <a:srgbClr val="FFFF00"/>
                </a:solidFill>
              </a:rPr>
              <a:t>gggcggcggt</a:t>
            </a:r>
            <a:r>
              <a:rPr lang="en-US" altLang="ja-JP" sz="1800" dirty="0">
                <a:solidFill>
                  <a:srgbClr val="FFFF00"/>
                </a:solidFill>
              </a:rPr>
              <a:t> </a:t>
            </a:r>
            <a:r>
              <a:rPr lang="en-US" altLang="ja-JP" sz="1800" dirty="0" err="1">
                <a:solidFill>
                  <a:srgbClr val="FFFF00"/>
                </a:solidFill>
              </a:rPr>
              <a:t>ggcacccgtt</a:t>
            </a:r>
            <a:r>
              <a:rPr lang="en-US" altLang="ja-JP" sz="1800" dirty="0">
                <a:solidFill>
                  <a:srgbClr val="FFFF00"/>
                </a:solidFill>
              </a:rPr>
              <a:t> </a:t>
            </a:r>
            <a:r>
              <a:rPr lang="en-US" altLang="ja-JP" sz="1800" dirty="0" err="1">
                <a:solidFill>
                  <a:srgbClr val="FFFF00"/>
                </a:solidFill>
              </a:rPr>
              <a:t>gatggtgcat</a:t>
            </a:r>
            <a:r>
              <a:rPr lang="en-US" altLang="ja-JP" sz="1800" dirty="0">
                <a:solidFill>
                  <a:srgbClr val="FFFF00"/>
                </a:solidFill>
              </a:rPr>
              <a:t> </a:t>
            </a:r>
            <a:r>
              <a:rPr lang="en-US" altLang="ja-JP" sz="1800" dirty="0" err="1">
                <a:solidFill>
                  <a:srgbClr val="FFFF00"/>
                </a:solidFill>
              </a:rPr>
              <a:t>tgctcggaga</a:t>
            </a:r>
            <a:r>
              <a:rPr lang="en-US" altLang="ja-JP" sz="1800" dirty="0">
                <a:solidFill>
                  <a:srgbClr val="FFFF00"/>
                </a:solidFill>
              </a:rPr>
              <a:t> </a:t>
            </a:r>
            <a:r>
              <a:rPr lang="en-US" altLang="ja-JP" sz="1800" dirty="0" err="1">
                <a:solidFill>
                  <a:srgbClr val="FFFF00"/>
                </a:solidFill>
              </a:rPr>
              <a:t>tgtagtcacg</a:t>
            </a:r>
            <a:r>
              <a:rPr lang="en-US" altLang="ja-JP" sz="1800" dirty="0">
                <a:solidFill>
                  <a:srgbClr val="FFFF00"/>
                </a:solidFill>
              </a:rPr>
              <a:t> </a:t>
            </a:r>
            <a:r>
              <a:rPr lang="en-US" altLang="ja-JP" sz="1800" dirty="0" err="1">
                <a:solidFill>
                  <a:srgbClr val="FFFF00"/>
                </a:solidFill>
              </a:rPr>
              <a:t>gttgaggcgg</a:t>
            </a:r>
            <a:r>
              <a:rPr lang="en-US" altLang="ja-JP" sz="1800" dirty="0">
                <a:solidFill>
                  <a:srgbClr val="FFFF00"/>
                </a:solidFill>
              </a:rPr>
              <a:t> </a:t>
            </a:r>
            <a:r>
              <a:rPr lang="en-US" altLang="ja-JP" sz="1800" dirty="0" err="1">
                <a:solidFill>
                  <a:srgbClr val="FFFF00"/>
                </a:solidFill>
              </a:rPr>
              <a:t>agacatt</a:t>
            </a:r>
            <a:r>
              <a:rPr lang="en-US" altLang="ja-JP" sz="1800" dirty="0">
                <a:solidFill>
                  <a:srgbClr val="FFFF00"/>
                </a:solidFill>
              </a:rPr>
              <a:t> </a:t>
            </a:r>
            <a:r>
              <a:rPr lang="en-US" altLang="ja-JP" sz="1800" dirty="0" err="1">
                <a:solidFill>
                  <a:srgbClr val="FFFF00"/>
                </a:solidFill>
              </a:rPr>
              <a:t>cagtctcaac</a:t>
            </a:r>
            <a:r>
              <a:rPr lang="en-US" altLang="ja-JP" sz="1800" dirty="0">
                <a:solidFill>
                  <a:srgbClr val="FFFF00"/>
                </a:solidFill>
              </a:rPr>
              <a:t> </a:t>
            </a:r>
            <a:r>
              <a:rPr lang="en-US" altLang="ja-JP" sz="1800" dirty="0" err="1">
                <a:solidFill>
                  <a:srgbClr val="FFFF00"/>
                </a:solidFill>
              </a:rPr>
              <a:t>aacctcggac</a:t>
            </a:r>
            <a:r>
              <a:rPr lang="en-US" altLang="ja-JP" sz="1800" dirty="0">
                <a:solidFill>
                  <a:srgbClr val="FFFF00"/>
                </a:solidFill>
              </a:rPr>
              <a:t> </a:t>
            </a:r>
            <a:r>
              <a:rPr lang="en-US" altLang="ja-JP" sz="1800" dirty="0" err="1">
                <a:solidFill>
                  <a:srgbClr val="FFFF00"/>
                </a:solidFill>
              </a:rPr>
              <a:t>gctttgccga</a:t>
            </a:r>
            <a:r>
              <a:rPr lang="en-US" altLang="ja-JP" sz="1800" dirty="0">
                <a:solidFill>
                  <a:srgbClr val="FFFF00"/>
                </a:solidFill>
              </a:rPr>
              <a:t> </a:t>
            </a:r>
            <a:r>
              <a:rPr lang="en-US" altLang="ja-JP" sz="1800" dirty="0" err="1">
                <a:solidFill>
                  <a:srgbClr val="FFFF00"/>
                </a:solidFill>
              </a:rPr>
              <a:t>taagctgccg</a:t>
            </a:r>
            <a:r>
              <a:rPr lang="en-US" altLang="ja-JP" sz="1800" dirty="0">
                <a:solidFill>
                  <a:srgbClr val="FFFF00"/>
                </a:solidFill>
              </a:rPr>
              <a:t> </a:t>
            </a:r>
            <a:r>
              <a:rPr lang="en-US" altLang="ja-JP" sz="1800" dirty="0" err="1">
                <a:solidFill>
                  <a:srgbClr val="FFFF00"/>
                </a:solidFill>
              </a:rPr>
              <a:t>tcagaaccac</a:t>
            </a:r>
            <a:r>
              <a:rPr lang="en-US" altLang="ja-JP" sz="1800" dirty="0">
                <a:solidFill>
                  <a:srgbClr val="FFFF00"/>
                </a:solidFill>
              </a:rPr>
              <a:t> </a:t>
            </a:r>
            <a:r>
              <a:rPr lang="en-US" altLang="ja-JP" sz="1800" dirty="0" err="1">
                <a:solidFill>
                  <a:srgbClr val="FFFF00"/>
                </a:solidFill>
              </a:rPr>
              <a:t>gggaaaatat</a:t>
            </a:r>
            <a:r>
              <a:rPr lang="en-US" altLang="ja-JP" sz="1800" dirty="0">
                <a:solidFill>
                  <a:srgbClr val="FFFF00"/>
                </a:solidFill>
              </a:rPr>
              <a:t> </a:t>
            </a:r>
            <a:r>
              <a:rPr lang="en-US" altLang="ja-JP" sz="1800" dirty="0" err="1">
                <a:solidFill>
                  <a:srgbClr val="FFFF00"/>
                </a:solidFill>
              </a:rPr>
              <a:t>cgtttatcag</a:t>
            </a:r>
            <a:r>
              <a:rPr lang="en-US" altLang="ja-JP" sz="1800" dirty="0">
                <a:solidFill>
                  <a:srgbClr val="FFFF00"/>
                </a:solidFill>
              </a:rPr>
              <a:t> </a:t>
            </a:r>
            <a:r>
              <a:rPr lang="en-US" altLang="ja-JP" sz="1800" dirty="0" err="1">
                <a:solidFill>
                  <a:srgbClr val="FFFF00"/>
                </a:solidFill>
              </a:rPr>
              <a:t>tgctgggagc</a:t>
            </a:r>
            <a:r>
              <a:rPr lang="en-US" altLang="ja-JP" sz="1800" dirty="0">
                <a:solidFill>
                  <a:srgbClr val="FFFF00"/>
                </a:solidFill>
              </a:rPr>
              <a:t> </a:t>
            </a:r>
            <a:r>
              <a:rPr lang="en-US" altLang="ja-JP" sz="1800" dirty="0" err="1">
                <a:solidFill>
                  <a:srgbClr val="FFFF00"/>
                </a:solidFill>
              </a:rPr>
              <a:t>gtttttgcca</a:t>
            </a:r>
            <a:r>
              <a:rPr lang="en-US" altLang="ja-JP" sz="1800" dirty="0">
                <a:solidFill>
                  <a:srgbClr val="FFFF00"/>
                </a:solidFill>
              </a:rPr>
              <a:t> </a:t>
            </a:r>
            <a:r>
              <a:rPr lang="en-US" altLang="ja-JP" sz="1800" dirty="0" err="1">
                <a:solidFill>
                  <a:srgbClr val="FFFF00"/>
                </a:solidFill>
              </a:rPr>
              <a:t>agcttggc</a:t>
            </a:r>
            <a:r>
              <a:rPr lang="en-US" altLang="ja-JP" sz="1800" dirty="0">
                <a:solidFill>
                  <a:srgbClr val="FFFF00"/>
                </a:solidFill>
              </a:rPr>
              <a:t> </a:t>
            </a:r>
            <a:r>
              <a:rPr lang="en-US" altLang="ja-JP" sz="1800" dirty="0" err="1">
                <a:solidFill>
                  <a:srgbClr val="FFFF00"/>
                </a:solidFill>
              </a:rPr>
              <a:t>aagcaaattc</a:t>
            </a:r>
            <a:r>
              <a:rPr lang="en-US" altLang="ja-JP" sz="1800" dirty="0">
                <a:solidFill>
                  <a:srgbClr val="FFFF00"/>
                </a:solidFill>
              </a:rPr>
              <a:t> </a:t>
            </a:r>
            <a:r>
              <a:rPr lang="en-US" altLang="ja-JP" sz="1800" dirty="0" err="1">
                <a:solidFill>
                  <a:srgbClr val="FFFF00"/>
                </a:solidFill>
              </a:rPr>
              <a:t>cagtggcgat</a:t>
            </a:r>
            <a:r>
              <a:rPr lang="en-US" altLang="ja-JP" sz="1800" dirty="0">
                <a:solidFill>
                  <a:srgbClr val="FFFF00"/>
                </a:solidFill>
              </a:rPr>
              <a:t> </a:t>
            </a:r>
            <a:r>
              <a:rPr lang="en-US" altLang="ja-JP" sz="1800" dirty="0" err="1">
                <a:solidFill>
                  <a:srgbClr val="FFFF00"/>
                </a:solidFill>
              </a:rPr>
              <a:t>gactctggaa</a:t>
            </a:r>
            <a:r>
              <a:rPr lang="en-US" altLang="ja-JP" sz="1800" dirty="0">
                <a:solidFill>
                  <a:srgbClr val="FFFF00"/>
                </a:solidFill>
              </a:rPr>
              <a:t> </a:t>
            </a:r>
            <a:r>
              <a:rPr lang="en-US" altLang="ja-JP" sz="1800" dirty="0" err="1">
                <a:solidFill>
                  <a:srgbClr val="FFFF00"/>
                </a:solidFill>
              </a:rPr>
              <a:t>aagaatatgc</a:t>
            </a:r>
            <a:r>
              <a:rPr lang="en-US" altLang="ja-JP" sz="1800" dirty="0">
                <a:solidFill>
                  <a:srgbClr val="FFFF00"/>
                </a:solidFill>
              </a:rPr>
              <a:t> </a:t>
            </a:r>
            <a:r>
              <a:rPr lang="en-US" altLang="ja-JP" sz="1800" dirty="0" err="1">
                <a:solidFill>
                  <a:srgbClr val="FFFF00"/>
                </a:solidFill>
              </a:rPr>
              <a:t>cgatcggttc</a:t>
            </a:r>
            <a:r>
              <a:rPr lang="en-US" altLang="ja-JP" sz="1800" dirty="0">
                <a:solidFill>
                  <a:srgbClr val="FFFF00"/>
                </a:solidFill>
              </a:rPr>
              <a:t> </a:t>
            </a:r>
            <a:r>
              <a:rPr lang="en-US" altLang="ja-JP" sz="1800" dirty="0" err="1">
                <a:solidFill>
                  <a:srgbClr val="FFFF00"/>
                </a:solidFill>
              </a:rPr>
              <a:t>gggcttaggc</a:t>
            </a:r>
            <a:r>
              <a:rPr lang="en-US" altLang="ja-JP" sz="1800" dirty="0">
                <a:solidFill>
                  <a:srgbClr val="FFFF00"/>
                </a:solidFill>
              </a:rPr>
              <a:t> </a:t>
            </a:r>
            <a:r>
              <a:rPr lang="en-US" altLang="ja-JP" sz="1800" dirty="0" err="1">
                <a:solidFill>
                  <a:srgbClr val="FFFF00"/>
                </a:solidFill>
              </a:rPr>
              <a:t>tccagcgcct</a:t>
            </a:r>
            <a:r>
              <a:rPr lang="en-US" altLang="ja-JP" sz="1800" dirty="0">
                <a:solidFill>
                  <a:srgbClr val="FFFF00"/>
                </a:solidFill>
              </a:rPr>
              <a:t> </a:t>
            </a:r>
            <a:r>
              <a:rPr lang="en-US" altLang="ja-JP" sz="1800" dirty="0" err="1">
                <a:solidFill>
                  <a:srgbClr val="FFFF00"/>
                </a:solidFill>
              </a:rPr>
              <a:t>gttcggtggt</a:t>
            </a:r>
            <a:r>
              <a:rPr lang="en-US" altLang="ja-JP" sz="1800" dirty="0">
                <a:solidFill>
                  <a:srgbClr val="FFFF00"/>
                </a:solidFill>
              </a:rPr>
              <a:t> </a:t>
            </a:r>
            <a:r>
              <a:rPr lang="en-US" altLang="ja-JP" sz="1800" dirty="0" err="1">
                <a:solidFill>
                  <a:srgbClr val="FFFF00"/>
                </a:solidFill>
              </a:rPr>
              <a:t>ggcgctg</a:t>
            </a:r>
            <a:r>
              <a:rPr lang="en-US" altLang="ja-JP" sz="1800" dirty="0">
                <a:solidFill>
                  <a:srgbClr val="FFFF00"/>
                </a:solidFill>
              </a:rPr>
              <a:t> </a:t>
            </a:r>
            <a:r>
              <a:rPr lang="en-US" altLang="ja-JP" sz="1800" dirty="0" err="1">
                <a:solidFill>
                  <a:srgbClr val="FFFF00"/>
                </a:solidFill>
              </a:rPr>
              <a:t>atggcgatga</a:t>
            </a:r>
            <a:r>
              <a:rPr lang="en-US" altLang="ja-JP" sz="1800" dirty="0">
                <a:solidFill>
                  <a:srgbClr val="FFFF00"/>
                </a:solidFill>
              </a:rPr>
              <a:t> </a:t>
            </a:r>
            <a:r>
              <a:rPr lang="en-US" altLang="ja-JP" sz="1800" dirty="0" err="1">
                <a:solidFill>
                  <a:srgbClr val="FFFF00"/>
                </a:solidFill>
              </a:rPr>
              <a:t>atgaacactg</a:t>
            </a:r>
            <a:r>
              <a:rPr lang="en-US" altLang="ja-JP" sz="1800" dirty="0">
                <a:solidFill>
                  <a:srgbClr val="FFFF00"/>
                </a:solidFill>
              </a:rPr>
              <a:t> </a:t>
            </a:r>
            <a:r>
              <a:rPr lang="en-US" altLang="ja-JP" sz="1800" dirty="0" err="1">
                <a:solidFill>
                  <a:srgbClr val="FFFF00"/>
                </a:solidFill>
              </a:rPr>
              <a:t>cggcaagccg</a:t>
            </a:r>
            <a:r>
              <a:rPr lang="en-US" altLang="ja-JP" sz="1800" dirty="0">
                <a:solidFill>
                  <a:srgbClr val="FFFF00"/>
                </a:solidFill>
              </a:rPr>
              <a:t> </a:t>
            </a:r>
            <a:r>
              <a:rPr lang="en-US" altLang="ja-JP" sz="1800" dirty="0" err="1">
                <a:solidFill>
                  <a:srgbClr val="FFFF00"/>
                </a:solidFill>
              </a:rPr>
              <a:t>cttaatgaca</a:t>
            </a:r>
            <a:r>
              <a:rPr lang="en-US" altLang="ja-JP" sz="1800" dirty="0">
                <a:solidFill>
                  <a:srgbClr val="FFFF00"/>
                </a:solidFill>
              </a:rPr>
              <a:t> </a:t>
            </a:r>
            <a:r>
              <a:rPr lang="en-US" altLang="ja-JP" sz="1800" dirty="0" err="1">
                <a:solidFill>
                  <a:srgbClr val="FFFF00"/>
                </a:solidFill>
              </a:rPr>
              <a:t>ctcgtttgct</a:t>
            </a:r>
            <a:r>
              <a:rPr lang="en-US" altLang="ja-JP" sz="1800" dirty="0">
                <a:solidFill>
                  <a:srgbClr val="FFFF00"/>
                </a:solidFill>
              </a:rPr>
              <a:t> </a:t>
            </a:r>
            <a:r>
              <a:rPr lang="en-US" altLang="ja-JP" sz="1800" dirty="0" err="1">
                <a:solidFill>
                  <a:srgbClr val="FFFF00"/>
                </a:solidFill>
              </a:rPr>
              <a:t>ggctttgatg</a:t>
            </a:r>
            <a:r>
              <a:rPr lang="en-US" altLang="ja-JP" sz="1800" dirty="0">
                <a:solidFill>
                  <a:srgbClr val="FFFF00"/>
                </a:solidFill>
              </a:rPr>
              <a:t> </a:t>
            </a:r>
            <a:r>
              <a:rPr lang="en-US" altLang="ja-JP" sz="1800" dirty="0" err="1">
                <a:solidFill>
                  <a:srgbClr val="FFFF00"/>
                </a:solidFill>
              </a:rPr>
              <a:t>ggcgagctgg</a:t>
            </a:r>
            <a:r>
              <a:rPr lang="en-US" altLang="ja-JP" sz="1800" dirty="0">
                <a:solidFill>
                  <a:srgbClr val="FFFF00"/>
                </a:solidFill>
              </a:rPr>
              <a:t> </a:t>
            </a:r>
            <a:r>
              <a:rPr lang="en-US" altLang="ja-JP" sz="1800" dirty="0" err="1">
                <a:solidFill>
                  <a:srgbClr val="FFFF00"/>
                </a:solidFill>
              </a:rPr>
              <a:t>aaggacgtat</a:t>
            </a:r>
            <a:r>
              <a:rPr lang="en-US" altLang="ja-JP" sz="1800" dirty="0">
                <a:solidFill>
                  <a:srgbClr val="FFFF00"/>
                </a:solidFill>
              </a:rPr>
              <a:t> </a:t>
            </a:r>
            <a:r>
              <a:rPr lang="en-US" altLang="ja-JP" sz="1800" dirty="0" err="1">
                <a:solidFill>
                  <a:srgbClr val="FFFF00"/>
                </a:solidFill>
              </a:rPr>
              <a:t>cggcagc</a:t>
            </a:r>
            <a:r>
              <a:rPr lang="en-US" altLang="ja-JP" sz="1800" dirty="0">
                <a:solidFill>
                  <a:srgbClr val="FFFF00"/>
                </a:solidFill>
              </a:rPr>
              <a:t> </a:t>
            </a:r>
            <a:r>
              <a:rPr lang="en-US" altLang="ja-JP" sz="1800" dirty="0" err="1">
                <a:solidFill>
                  <a:srgbClr val="FFFF00"/>
                </a:solidFill>
              </a:rPr>
              <a:t>attcattacg</a:t>
            </a:r>
            <a:r>
              <a:rPr lang="en-US" altLang="ja-JP" sz="1800" dirty="0">
                <a:solidFill>
                  <a:srgbClr val="FFFF00"/>
                </a:solidFill>
              </a:rPr>
              <a:t> </a:t>
            </a:r>
            <a:r>
              <a:rPr lang="en-US" altLang="ja-JP" sz="1800" dirty="0" err="1">
                <a:solidFill>
                  <a:srgbClr val="FFFF00"/>
                </a:solidFill>
              </a:rPr>
              <a:t>acaacgtggc</a:t>
            </a:r>
            <a:r>
              <a:rPr lang="en-US" altLang="ja-JP" sz="1800" dirty="0">
                <a:solidFill>
                  <a:srgbClr val="FFFF00"/>
                </a:solidFill>
              </a:rPr>
              <a:t> </a:t>
            </a:r>
            <a:r>
              <a:rPr lang="en-US" altLang="ja-JP" sz="1800" dirty="0" err="1">
                <a:solidFill>
                  <a:srgbClr val="FFFF00"/>
                </a:solidFill>
              </a:rPr>
              <a:t>accgtgtttt</a:t>
            </a:r>
            <a:r>
              <a:rPr lang="en-US" altLang="ja-JP" sz="1800" dirty="0">
                <a:solidFill>
                  <a:srgbClr val="FFFF00"/>
                </a:solidFill>
              </a:rPr>
              <a:t> </a:t>
            </a:r>
            <a:r>
              <a:rPr lang="en-US" altLang="ja-JP" sz="1800" dirty="0" err="1">
                <a:solidFill>
                  <a:srgbClr val="FFFF00"/>
                </a:solidFill>
              </a:rPr>
              <a:t>cttggtggta</a:t>
            </a:r>
            <a:r>
              <a:rPr lang="en-US" altLang="ja-JP" sz="1800" dirty="0">
                <a:solidFill>
                  <a:srgbClr val="FFFF00"/>
                </a:solidFill>
              </a:rPr>
              <a:t> </a:t>
            </a:r>
            <a:r>
              <a:rPr lang="en-US" altLang="ja-JP" sz="1800" dirty="0" err="1">
                <a:solidFill>
                  <a:srgbClr val="FFFF00"/>
                </a:solidFill>
              </a:rPr>
              <a:t>tgcagttgat</a:t>
            </a:r>
            <a:r>
              <a:rPr lang="en-US" altLang="ja-JP" sz="1800" dirty="0">
                <a:solidFill>
                  <a:srgbClr val="FFFF00"/>
                </a:solidFill>
              </a:rPr>
              <a:t> </a:t>
            </a:r>
            <a:r>
              <a:rPr lang="en-US" altLang="ja-JP" sz="1800" dirty="0" err="1">
                <a:solidFill>
                  <a:srgbClr val="FFFF00"/>
                </a:solidFill>
              </a:rPr>
              <a:t>gatcgaagaa</a:t>
            </a:r>
            <a:r>
              <a:rPr lang="en-US" altLang="ja-JP" sz="1800" dirty="0">
                <a:solidFill>
                  <a:srgbClr val="FFFF00"/>
                </a:solidFill>
              </a:rPr>
              <a:t> </a:t>
            </a:r>
            <a:r>
              <a:rPr lang="en-US" altLang="ja-JP" sz="1800" dirty="0" err="1">
                <a:solidFill>
                  <a:srgbClr val="FFFF00"/>
                </a:solidFill>
              </a:rPr>
              <a:t>aacgacatca</a:t>
            </a:r>
            <a:r>
              <a:rPr lang="en-US" altLang="ja-JP" sz="1800" dirty="0">
                <a:solidFill>
                  <a:srgbClr val="FFFF00"/>
                </a:solidFill>
              </a:rPr>
              <a:t> </a:t>
            </a:r>
            <a:r>
              <a:rPr lang="en-US" altLang="ja-JP" sz="1800" dirty="0" err="1">
                <a:solidFill>
                  <a:srgbClr val="FFFF00"/>
                </a:solidFill>
              </a:rPr>
              <a:t>tcagccagca</a:t>
            </a:r>
            <a:r>
              <a:rPr lang="en-US" altLang="ja-JP" sz="1800" dirty="0">
                <a:solidFill>
                  <a:srgbClr val="FFFF00"/>
                </a:solidFill>
              </a:rPr>
              <a:t> </a:t>
            </a:r>
            <a:r>
              <a:rPr lang="en-US" altLang="ja-JP" sz="1800" dirty="0" err="1">
                <a:solidFill>
                  <a:srgbClr val="FFFF00"/>
                </a:solidFill>
              </a:rPr>
              <a:t>tgccaggg</a:t>
            </a:r>
            <a:r>
              <a:rPr lang="en-US" altLang="ja-JP" sz="1800" dirty="0">
                <a:solidFill>
                  <a:srgbClr val="FFFF00"/>
                </a:solidFill>
              </a:rPr>
              <a:t> </a:t>
            </a:r>
            <a:r>
              <a:rPr lang="en-US" altLang="ja-JP" sz="1800" dirty="0" err="1">
                <a:solidFill>
                  <a:srgbClr val="FFFF00"/>
                </a:solidFill>
              </a:rPr>
              <a:t>tttgatgagt</a:t>
            </a:r>
            <a:r>
              <a:rPr lang="en-US" altLang="ja-JP" sz="1800" dirty="0">
                <a:solidFill>
                  <a:srgbClr val="FFFF00"/>
                </a:solidFill>
              </a:rPr>
              <a:t> </a:t>
            </a:r>
            <a:r>
              <a:rPr lang="en-US" altLang="ja-JP" sz="1800" dirty="0" err="1">
                <a:solidFill>
                  <a:srgbClr val="FFFF00"/>
                </a:solidFill>
              </a:rPr>
              <a:t>ggctgtgggt</a:t>
            </a:r>
            <a:r>
              <a:rPr lang="en-US" altLang="ja-JP" sz="1800" dirty="0">
                <a:solidFill>
                  <a:srgbClr val="FFFF00"/>
                </a:solidFill>
              </a:rPr>
              <a:t> </a:t>
            </a:r>
            <a:r>
              <a:rPr lang="en-US" altLang="ja-JP" sz="1800" dirty="0" err="1">
                <a:solidFill>
                  <a:srgbClr val="FFFF00"/>
                </a:solidFill>
              </a:rPr>
              <a:t>gctggcgtat</a:t>
            </a:r>
            <a:r>
              <a:rPr lang="en-US" altLang="ja-JP" sz="1800" dirty="0">
                <a:solidFill>
                  <a:srgbClr val="FFFF00"/>
                </a:solidFill>
              </a:rPr>
              <a:t> </a:t>
            </a:r>
            <a:r>
              <a:rPr lang="en-US" altLang="ja-JP" sz="1800" dirty="0" err="1">
                <a:solidFill>
                  <a:srgbClr val="FFFF00"/>
                </a:solidFill>
              </a:rPr>
              <a:t>ccgggaatta</a:t>
            </a:r>
            <a:r>
              <a:rPr lang="en-US" altLang="ja-JP" sz="1800" dirty="0">
                <a:solidFill>
                  <a:srgbClr val="FFFF00"/>
                </a:solidFill>
              </a:rPr>
              <a:t> </a:t>
            </a:r>
            <a:r>
              <a:rPr lang="en-US" altLang="ja-JP" sz="1800" dirty="0" err="1">
                <a:solidFill>
                  <a:srgbClr val="FFFF00"/>
                </a:solidFill>
              </a:rPr>
              <a:t>aagtctcgac</a:t>
            </a:r>
            <a:r>
              <a:rPr lang="en-US" altLang="ja-JP" sz="1800" dirty="0">
                <a:solidFill>
                  <a:srgbClr val="FFFF00"/>
                </a:solidFill>
              </a:rPr>
              <a:t> </a:t>
            </a:r>
            <a:r>
              <a:rPr lang="en-US" altLang="ja-JP" sz="1800" dirty="0" err="1">
                <a:solidFill>
                  <a:srgbClr val="FFFF00"/>
                </a:solidFill>
              </a:rPr>
              <a:t>ggcagaagcc</a:t>
            </a:r>
            <a:r>
              <a:rPr lang="en-US" altLang="ja-JP" sz="1800" dirty="0">
                <a:solidFill>
                  <a:srgbClr val="FFFF00"/>
                </a:solidFill>
              </a:rPr>
              <a:t> </a:t>
            </a:r>
            <a:r>
              <a:rPr lang="en-US" altLang="ja-JP" sz="1800" dirty="0" err="1">
                <a:solidFill>
                  <a:srgbClr val="FFFF00"/>
                </a:solidFill>
              </a:rPr>
              <a:t>cgggctattt</a:t>
            </a:r>
            <a:r>
              <a:rPr lang="en-US" altLang="ja-JP" sz="1800" dirty="0">
                <a:solidFill>
                  <a:srgbClr val="FFFF00"/>
                </a:solidFill>
              </a:rPr>
              <a:t> </a:t>
            </a:r>
            <a:r>
              <a:rPr lang="en-US" altLang="ja-JP" sz="1800" dirty="0" err="1">
                <a:solidFill>
                  <a:srgbClr val="FFFF00"/>
                </a:solidFill>
              </a:rPr>
              <a:t>taccggcgca</a:t>
            </a:r>
            <a:r>
              <a:rPr lang="en-US" altLang="ja-JP" sz="1800" dirty="0">
                <a:solidFill>
                  <a:srgbClr val="FFFF00"/>
                </a:solidFill>
              </a:rPr>
              <a:t> </a:t>
            </a:r>
            <a:r>
              <a:rPr lang="en-US" altLang="ja-JP" sz="1800" dirty="0" err="1">
                <a:solidFill>
                  <a:srgbClr val="FFFF00"/>
                </a:solidFill>
              </a:rPr>
              <a:t>tcgccgc</a:t>
            </a:r>
            <a:r>
              <a:rPr lang="en-US" altLang="ja-JP" sz="1800" dirty="0">
                <a:solidFill>
                  <a:srgbClr val="FFFF00"/>
                </a:solidFill>
              </a:rPr>
              <a:t> </a:t>
            </a:r>
            <a:r>
              <a:rPr lang="en-US" altLang="ja-JP" sz="1800" dirty="0" err="1">
                <a:solidFill>
                  <a:srgbClr val="FFFF00"/>
                </a:solidFill>
              </a:rPr>
              <a:t>caggattgca</a:t>
            </a:r>
            <a:r>
              <a:rPr lang="en-US" altLang="ja-JP" sz="1800" dirty="0">
                <a:solidFill>
                  <a:srgbClr val="FFFF00"/>
                </a:solidFill>
              </a:rPr>
              <a:t> </a:t>
            </a:r>
            <a:r>
              <a:rPr lang="en-US" altLang="ja-JP" sz="1800" dirty="0" err="1">
                <a:solidFill>
                  <a:srgbClr val="FFFF00"/>
                </a:solidFill>
              </a:rPr>
              <a:t>ttgcgcacgg</a:t>
            </a:r>
            <a:r>
              <a:rPr lang="en-US" altLang="ja-JP" sz="1800" dirty="0">
                <a:solidFill>
                  <a:srgbClr val="FFFF00"/>
                </a:solidFill>
              </a:rPr>
              <a:t> </a:t>
            </a:r>
            <a:r>
              <a:rPr lang="en-US" altLang="ja-JP" sz="1800" dirty="0" err="1">
                <a:solidFill>
                  <a:srgbClr val="FFFF00"/>
                </a:solidFill>
              </a:rPr>
              <a:t>gcgacatctg</a:t>
            </a:r>
            <a:r>
              <a:rPr lang="en-US" altLang="ja-JP" sz="1800" dirty="0">
                <a:solidFill>
                  <a:srgbClr val="FFFF00"/>
                </a:solidFill>
              </a:rPr>
              <a:t> </a:t>
            </a:r>
            <a:r>
              <a:rPr lang="en-US" altLang="ja-JP" sz="1800" dirty="0" err="1">
                <a:solidFill>
                  <a:srgbClr val="FFFF00"/>
                </a:solidFill>
              </a:rPr>
              <a:t>gctggcttca</a:t>
            </a:r>
            <a:r>
              <a:rPr lang="en-US" altLang="ja-JP" sz="1800" dirty="0">
                <a:solidFill>
                  <a:srgbClr val="FFFF00"/>
                </a:solidFill>
              </a:rPr>
              <a:t> </a:t>
            </a:r>
            <a:r>
              <a:rPr lang="en-US" altLang="ja-JP" sz="1800" dirty="0" err="1">
                <a:solidFill>
                  <a:srgbClr val="FFFF00"/>
                </a:solidFill>
              </a:rPr>
              <a:t>ttcacgcctg</a:t>
            </a:r>
            <a:r>
              <a:rPr lang="en-US" altLang="ja-JP" sz="1800" dirty="0">
                <a:solidFill>
                  <a:srgbClr val="FFFF00"/>
                </a:solidFill>
              </a:rPr>
              <a:t> </a:t>
            </a:r>
            <a:r>
              <a:rPr lang="en-US" altLang="ja-JP" sz="1800" dirty="0" err="1">
                <a:solidFill>
                  <a:srgbClr val="FFFF00"/>
                </a:solidFill>
              </a:rPr>
              <a:t>ctattcccgt</a:t>
            </a:r>
            <a:r>
              <a:rPr lang="en-US" altLang="ja-JP" sz="1800" dirty="0">
                <a:solidFill>
                  <a:srgbClr val="FFFF00"/>
                </a:solidFill>
              </a:rPr>
              <a:t> </a:t>
            </a:r>
            <a:r>
              <a:rPr lang="en-US" altLang="ja-JP" sz="1800" dirty="0" err="1">
                <a:solidFill>
                  <a:srgbClr val="FFFF00"/>
                </a:solidFill>
              </a:rPr>
              <a:t>cagcctgagc</a:t>
            </a:r>
            <a:r>
              <a:rPr lang="en-US" altLang="ja-JP" sz="1800" dirty="0">
                <a:solidFill>
                  <a:srgbClr val="FFFF00"/>
                </a:solidFill>
              </a:rPr>
              <a:t> </a:t>
            </a:r>
            <a:r>
              <a:rPr lang="en-US" altLang="ja-JP" sz="1800" dirty="0" err="1">
                <a:solidFill>
                  <a:srgbClr val="FFFF00"/>
                </a:solidFill>
              </a:rPr>
              <a:t>ttgccgcgaa</a:t>
            </a:r>
            <a:r>
              <a:rPr lang="en-US" altLang="ja-JP" sz="1800" dirty="0">
                <a:solidFill>
                  <a:srgbClr val="FFFF00"/>
                </a:solidFill>
              </a:rPr>
              <a:t> </a:t>
            </a:r>
            <a:r>
              <a:rPr lang="en-US" altLang="ja-JP" sz="1800" dirty="0" err="1">
                <a:solidFill>
                  <a:srgbClr val="FFFF00"/>
                </a:solidFill>
              </a:rPr>
              <a:t>tgatgaaa</a:t>
            </a:r>
            <a:r>
              <a:rPr lang="en-US" altLang="ja-JP" sz="1800" dirty="0">
                <a:solidFill>
                  <a:srgbClr val="FFFF00"/>
                </a:solidFill>
              </a:rPr>
              <a:t> </a:t>
            </a:r>
            <a:r>
              <a:rPr lang="en-US" altLang="ja-JP" sz="1800" dirty="0" err="1">
                <a:solidFill>
                  <a:srgbClr val="FFFF00"/>
                </a:solidFill>
              </a:rPr>
              <a:t>gatgttatcg</a:t>
            </a:r>
            <a:r>
              <a:rPr lang="en-US" altLang="ja-JP" sz="1800" dirty="0">
                <a:solidFill>
                  <a:srgbClr val="FFFF00"/>
                </a:solidFill>
              </a:rPr>
              <a:t> </a:t>
            </a:r>
            <a:r>
              <a:rPr lang="en-US" altLang="ja-JP" sz="1800" dirty="0" err="1">
                <a:solidFill>
                  <a:srgbClr val="FFFF00"/>
                </a:solidFill>
              </a:rPr>
              <a:t>ctgaacccta</a:t>
            </a:r>
            <a:r>
              <a:rPr lang="en-US" altLang="ja-JP" sz="1800" dirty="0">
                <a:solidFill>
                  <a:srgbClr val="FFFF00"/>
                </a:solidFill>
              </a:rPr>
              <a:t> </a:t>
            </a:r>
            <a:r>
              <a:rPr lang="en-US" altLang="ja-JP" sz="1800" dirty="0" err="1">
                <a:solidFill>
                  <a:srgbClr val="FFFF00"/>
                </a:solidFill>
              </a:rPr>
              <a:t>ccgtgaacgg</a:t>
            </a:r>
            <a:r>
              <a:rPr lang="en-US" altLang="ja-JP" sz="1800" dirty="0">
                <a:solidFill>
                  <a:srgbClr val="FFFF00"/>
                </a:solidFill>
              </a:rPr>
              <a:t> </a:t>
            </a:r>
            <a:r>
              <a:rPr lang="en-US" altLang="ja-JP" sz="1800" dirty="0" err="1">
                <a:solidFill>
                  <a:srgbClr val="FFFF00"/>
                </a:solidFill>
              </a:rPr>
              <a:t>ttactgcctg</a:t>
            </a:r>
            <a:r>
              <a:rPr lang="en-US" altLang="ja-JP" sz="1800" dirty="0">
                <a:solidFill>
                  <a:srgbClr val="FFFF00"/>
                </a:solidFill>
              </a:rPr>
              <a:t> </a:t>
            </a:r>
            <a:r>
              <a:rPr lang="en-US" altLang="ja-JP" sz="1800" dirty="0" err="1">
                <a:solidFill>
                  <a:srgbClr val="FFFF00"/>
                </a:solidFill>
              </a:rPr>
              <a:t>gcttccggca</a:t>
            </a:r>
            <a:r>
              <a:rPr lang="en-US" altLang="ja-JP" sz="1800" dirty="0">
                <a:solidFill>
                  <a:srgbClr val="FFFF00"/>
                </a:solidFill>
              </a:rPr>
              <a:t> </a:t>
            </a:r>
            <a:r>
              <a:rPr lang="en-US" altLang="ja-JP" sz="1800" dirty="0" err="1">
                <a:solidFill>
                  <a:srgbClr val="FFFF00"/>
                </a:solidFill>
              </a:rPr>
              <a:t>ggcgcggcag</a:t>
            </a:r>
            <a:r>
              <a:rPr lang="en-US" altLang="ja-JP" sz="1800" dirty="0">
                <a:solidFill>
                  <a:srgbClr val="FFFF00"/>
                </a:solidFill>
              </a:rPr>
              <a:t> </a:t>
            </a:r>
            <a:r>
              <a:rPr lang="en-US" altLang="ja-JP" sz="1800" dirty="0" err="1">
                <a:solidFill>
                  <a:srgbClr val="FFFF00"/>
                </a:solidFill>
              </a:rPr>
              <a:t>gcggtcgcgg</a:t>
            </a:r>
            <a:r>
              <a:rPr lang="en-US" altLang="ja-JP" sz="1800" dirty="0">
                <a:solidFill>
                  <a:srgbClr val="FFFF00"/>
                </a:solidFill>
              </a:rPr>
              <a:t> </a:t>
            </a:r>
            <a:r>
              <a:rPr lang="en-US" altLang="ja-JP" sz="1800" dirty="0" err="1">
                <a:solidFill>
                  <a:srgbClr val="FFFF00"/>
                </a:solidFill>
              </a:rPr>
              <a:t>aaatcggcgc</a:t>
            </a:r>
            <a:r>
              <a:rPr lang="en-US" altLang="ja-JP" sz="1800" dirty="0">
                <a:solidFill>
                  <a:srgbClr val="FFFF00"/>
                </a:solidFill>
              </a:rPr>
              <a:t> </a:t>
            </a:r>
            <a:r>
              <a:rPr lang="en-US" altLang="ja-JP" sz="1800" dirty="0" err="1">
                <a:solidFill>
                  <a:srgbClr val="FFFF00"/>
                </a:solidFill>
              </a:rPr>
              <a:t>gcgagc</a:t>
            </a:r>
            <a:r>
              <a:rPr lang="en-US" altLang="ja-JP" sz="1800" dirty="0">
                <a:solidFill>
                  <a:srgbClr val="FFFF00"/>
                </a:solidFill>
              </a:rPr>
              <a:t> </a:t>
            </a:r>
            <a:r>
              <a:rPr lang="en-US" altLang="ja-JP" sz="1800" dirty="0" err="1">
                <a:solidFill>
                  <a:srgbClr val="FFFF00"/>
                </a:solidFill>
              </a:rPr>
              <a:t>ggtatctccg</a:t>
            </a:r>
            <a:r>
              <a:rPr lang="en-US" altLang="ja-JP" sz="1800" dirty="0">
                <a:solidFill>
                  <a:srgbClr val="FFFF00"/>
                </a:solidFill>
              </a:rPr>
              <a:t> </a:t>
            </a:r>
            <a:r>
              <a:rPr lang="en-US" altLang="ja-JP" sz="1800" dirty="0" err="1">
                <a:solidFill>
                  <a:srgbClr val="FFFF00"/>
                </a:solidFill>
              </a:rPr>
              <a:t>gctccggccc</a:t>
            </a:r>
            <a:r>
              <a:rPr lang="en-US" altLang="ja-JP" sz="1800" dirty="0">
                <a:solidFill>
                  <a:srgbClr val="FFFF00"/>
                </a:solidFill>
              </a:rPr>
              <a:t> </a:t>
            </a:r>
            <a:r>
              <a:rPr lang="en-US" altLang="ja-JP" sz="1800" dirty="0" err="1">
                <a:solidFill>
                  <a:srgbClr val="FFFF00"/>
                </a:solidFill>
              </a:rPr>
              <a:t>gaccttgttc</a:t>
            </a:r>
            <a:r>
              <a:rPr lang="en-US" altLang="ja-JP" sz="1800" dirty="0">
                <a:solidFill>
                  <a:srgbClr val="FFFF00"/>
                </a:solidFill>
              </a:rPr>
              <a:t> </a:t>
            </a:r>
            <a:r>
              <a:rPr lang="en-US" altLang="ja-JP" sz="1800" dirty="0" err="1">
                <a:solidFill>
                  <a:srgbClr val="FFFF00"/>
                </a:solidFill>
              </a:rPr>
              <a:t>gctctatgtg</a:t>
            </a:r>
            <a:r>
              <a:rPr lang="en-US" altLang="ja-JP" sz="1800" dirty="0">
                <a:solidFill>
                  <a:srgbClr val="FFFF00"/>
                </a:solidFill>
              </a:rPr>
              <a:t> </a:t>
            </a:r>
            <a:r>
              <a:rPr lang="en-US" altLang="ja-JP" sz="1800" dirty="0" err="1">
                <a:solidFill>
                  <a:srgbClr val="FFFF00"/>
                </a:solidFill>
              </a:rPr>
              <a:t>acaagccgga</a:t>
            </a:r>
            <a:r>
              <a:rPr lang="en-US" altLang="ja-JP" sz="1800" dirty="0">
                <a:solidFill>
                  <a:srgbClr val="FFFF00"/>
                </a:solidFill>
              </a:rPr>
              <a:t> </a:t>
            </a:r>
            <a:r>
              <a:rPr lang="en-US" altLang="ja-JP" sz="1800" dirty="0" err="1">
                <a:solidFill>
                  <a:srgbClr val="FFFF00"/>
                </a:solidFill>
              </a:rPr>
              <a:t>taccgcccag</a:t>
            </a:r>
            <a:r>
              <a:rPr lang="en-US" altLang="ja-JP" sz="1800" dirty="0">
                <a:solidFill>
                  <a:srgbClr val="FFFF00"/>
                </a:solidFill>
              </a:rPr>
              <a:t> </a:t>
            </a:r>
            <a:r>
              <a:rPr lang="en-US" altLang="ja-JP" sz="1800" dirty="0" err="1">
                <a:solidFill>
                  <a:srgbClr val="FFFF00"/>
                </a:solidFill>
              </a:rPr>
              <a:t>cgcgttgccg</a:t>
            </a:r>
            <a:r>
              <a:rPr lang="en-US" altLang="ja-JP" sz="1800" dirty="0">
                <a:solidFill>
                  <a:srgbClr val="FFFF00"/>
                </a:solidFill>
              </a:rPr>
              <a:t> </a:t>
            </a:r>
            <a:r>
              <a:rPr lang="en-US" altLang="ja-JP" sz="1800" dirty="0" err="1">
                <a:solidFill>
                  <a:srgbClr val="FFFF00"/>
                </a:solidFill>
              </a:rPr>
              <a:t>actggttggg</a:t>
            </a:r>
            <a:endParaRPr lang="en-US" altLang="ja-JP" sz="1800" dirty="0">
              <a:solidFill>
                <a:srgbClr val="FFFF00"/>
              </a:solidFill>
            </a:endParaRPr>
          </a:p>
        </p:txBody>
      </p:sp>
      <p:sp>
        <p:nvSpPr>
          <p:cNvPr id="47107" name="Rectangle 3">
            <a:extLst>
              <a:ext uri="{FF2B5EF4-FFF2-40B4-BE49-F238E27FC236}">
                <a16:creationId xmlns:a16="http://schemas.microsoft.com/office/drawing/2014/main" id="{6710E101-31DF-4661-A6A4-F8D5D009CDED}"/>
              </a:ext>
            </a:extLst>
          </p:cNvPr>
          <p:cNvSpPr>
            <a:spLocks noChangeArrowheads="1"/>
          </p:cNvSpPr>
          <p:nvPr/>
        </p:nvSpPr>
        <p:spPr bwMode="auto">
          <a:xfrm>
            <a:off x="1423891" y="2849562"/>
            <a:ext cx="9344225" cy="1077218"/>
          </a:xfrm>
          <a:prstGeom prst="rect">
            <a:avLst/>
          </a:prstGeom>
          <a:solidFill>
            <a:srgbClr val="C00000"/>
          </a:solid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dirty="0">
                <a:solidFill>
                  <a:srgbClr val="FFFF00"/>
                </a:solidFill>
                <a:cs typeface="Arial" panose="020B0604020202020204" pitchFamily="34" charset="0"/>
              </a:rPr>
              <a:t>　</a:t>
            </a:r>
            <a:r>
              <a:rPr lang="ja-JP" altLang="en-US" b="1" dirty="0">
                <a:solidFill>
                  <a:srgbClr val="FFFF00"/>
                </a:solidFill>
                <a:effectLst>
                  <a:outerShdw blurRad="38100" dist="38100" dir="2700000" algn="tl">
                    <a:srgbClr val="000000">
                      <a:alpha val="43137"/>
                    </a:srgbClr>
                  </a:outerShdw>
                </a:effectLst>
                <a:cs typeface="Arial" panose="020B0604020202020204" pitchFamily="34" charset="0"/>
              </a:rPr>
              <a:t>あなたの遺伝子配列を決める値段は</a:t>
            </a:r>
            <a:r>
              <a:rPr lang="en-US" altLang="ja-JP" b="1" dirty="0">
                <a:solidFill>
                  <a:srgbClr val="FFFF00"/>
                </a:solidFill>
                <a:effectLst>
                  <a:outerShdw blurRad="38100" dist="38100" dir="2700000" algn="tl">
                    <a:srgbClr val="000000">
                      <a:alpha val="43137"/>
                    </a:srgbClr>
                  </a:outerShdw>
                </a:effectLst>
                <a:cs typeface="Arial" panose="020B0604020202020204" pitchFamily="34" charset="0"/>
              </a:rPr>
              <a:t>10</a:t>
            </a:r>
            <a:r>
              <a:rPr lang="ja-JP" altLang="en-US" b="1" dirty="0">
                <a:solidFill>
                  <a:srgbClr val="FFFF00"/>
                </a:solidFill>
                <a:effectLst>
                  <a:outerShdw blurRad="38100" dist="38100" dir="2700000" algn="tl">
                    <a:srgbClr val="000000">
                      <a:alpha val="43137"/>
                    </a:srgbClr>
                  </a:outerShdw>
                </a:effectLst>
                <a:cs typeface="Arial" panose="020B0604020202020204" pitchFamily="34" charset="0"/>
              </a:rPr>
              <a:t>万円以下！</a:t>
            </a:r>
            <a:endParaRPr lang="en-US" altLang="ja-JP" b="1" dirty="0">
              <a:solidFill>
                <a:srgbClr val="FFFF00"/>
              </a:solidFill>
              <a:effectLst>
                <a:outerShdw blurRad="38100" dist="38100" dir="2700000" algn="tl">
                  <a:srgbClr val="000000">
                    <a:alpha val="43137"/>
                  </a:srgbClr>
                </a:outerShdw>
              </a:effectLst>
              <a:cs typeface="Arial" panose="020B0604020202020204" pitchFamily="34" charset="0"/>
            </a:endParaRPr>
          </a:p>
          <a:p>
            <a:pPr algn="ctr">
              <a:spcBef>
                <a:spcPct val="0"/>
              </a:spcBef>
              <a:buNone/>
            </a:pPr>
            <a:r>
              <a:rPr lang="ja-JP" altLang="en-US" b="1" dirty="0">
                <a:solidFill>
                  <a:srgbClr val="FFFF00"/>
                </a:solidFill>
                <a:effectLst>
                  <a:outerShdw blurRad="38100" dist="38100" dir="2700000" algn="tl">
                    <a:srgbClr val="000000">
                      <a:alpha val="43137"/>
                    </a:srgbClr>
                  </a:outerShdw>
                </a:effectLst>
                <a:cs typeface="Arial" panose="020B0604020202020204" pitchFamily="34" charset="0"/>
              </a:rPr>
              <a:t>しかし、配列だけでは何も分からない　</a:t>
            </a:r>
            <a:r>
              <a:rPr lang="en-US" altLang="ja-JP" b="1" dirty="0">
                <a:solidFill>
                  <a:srgbClr val="FFFF00"/>
                </a:solidFill>
                <a:effectLst>
                  <a:outerShdw blurRad="38100" dist="38100" dir="2700000" algn="tl">
                    <a:srgbClr val="000000">
                      <a:alpha val="43137"/>
                    </a:srgbClr>
                  </a:outerShdw>
                </a:effectLst>
                <a:cs typeface="Arial" panose="020B0604020202020204" pitchFamily="34" charset="0"/>
              </a:rPr>
              <a:t>!</a:t>
            </a:r>
            <a:r>
              <a:rPr lang="ja-JP" altLang="en-US" b="1" dirty="0">
                <a:solidFill>
                  <a:srgbClr val="FFFF00"/>
                </a:solidFill>
                <a:effectLst>
                  <a:outerShdw blurRad="38100" dist="38100" dir="2700000" algn="tl">
                    <a:srgbClr val="000000">
                      <a:alpha val="43137"/>
                    </a:srgbClr>
                  </a:outerShdw>
                </a:effectLst>
                <a:cs typeface="Arial" panose="020B0604020202020204" pitchFamily="34"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107"/>
                                        </p:tgtEl>
                                        <p:attrNameLst>
                                          <p:attrName>style.visibility</p:attrName>
                                        </p:attrNameLst>
                                      </p:cBhvr>
                                      <p:to>
                                        <p:strVal val="visible"/>
                                      </p:to>
                                    </p:set>
                                    <p:animEffect transition="in" filter="fade">
                                      <p:cBhvr>
                                        <p:cTn id="7" dur="500"/>
                                        <p:tgtEl>
                                          <p:spTgt spid="47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屋内, テーブル, 項目, 座る が含まれている画像&#10;&#10;自動的に生成された説明">
            <a:extLst>
              <a:ext uri="{FF2B5EF4-FFF2-40B4-BE49-F238E27FC236}">
                <a16:creationId xmlns:a16="http://schemas.microsoft.com/office/drawing/2014/main" id="{D0872F9D-ACB6-41BB-B036-17B1E04F2E7D}"/>
              </a:ext>
            </a:extLst>
          </p:cNvPr>
          <p:cNvPicPr>
            <a:picLocks noChangeAspect="1"/>
          </p:cNvPicPr>
          <p:nvPr/>
        </p:nvPicPr>
        <p:blipFill>
          <a:blip r:embed="rId2"/>
          <a:stretch>
            <a:fillRect/>
          </a:stretch>
        </p:blipFill>
        <p:spPr>
          <a:xfrm>
            <a:off x="-1" y="677965"/>
            <a:ext cx="12192000" cy="4594380"/>
          </a:xfrm>
          <a:prstGeom prst="rect">
            <a:avLst/>
          </a:prstGeom>
        </p:spPr>
      </p:pic>
      <p:sp>
        <p:nvSpPr>
          <p:cNvPr id="7" name="吹き出し: 線 6">
            <a:extLst>
              <a:ext uri="{FF2B5EF4-FFF2-40B4-BE49-F238E27FC236}">
                <a16:creationId xmlns:a16="http://schemas.microsoft.com/office/drawing/2014/main" id="{9C606918-CF7F-494F-B15C-961BD8213A30}"/>
              </a:ext>
            </a:extLst>
          </p:cNvPr>
          <p:cNvSpPr/>
          <p:nvPr/>
        </p:nvSpPr>
        <p:spPr>
          <a:xfrm>
            <a:off x="304800" y="5639359"/>
            <a:ext cx="4754880" cy="735092"/>
          </a:xfrm>
          <a:prstGeom prst="borderCallout1">
            <a:avLst>
              <a:gd name="adj1" fmla="val 3440"/>
              <a:gd name="adj2" fmla="val 3501"/>
              <a:gd name="adj3" fmla="val -373134"/>
              <a:gd name="adj4" fmla="val 43227"/>
            </a:avLst>
          </a:prstGeom>
          <a:ln w="28575">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dirty="0"/>
              <a:t>Ion Torrent</a:t>
            </a:r>
            <a:r>
              <a:rPr kumimoji="1" lang="ja-JP" altLang="en-US" dirty="0"/>
              <a:t>（感染症領域によく使われだしたシークエンサー）</a:t>
            </a:r>
            <a:r>
              <a:rPr lang="en-US" altLang="ja-JP" b="0" i="0" dirty="0">
                <a:solidFill>
                  <a:srgbClr val="202122"/>
                </a:solidFill>
                <a:effectLst/>
                <a:latin typeface="Arial" panose="020B0604020202020204" pitchFamily="34" charset="0"/>
              </a:rPr>
              <a:t>2010</a:t>
            </a:r>
            <a:r>
              <a:rPr lang="ja-JP" altLang="en-US" b="0" i="0" dirty="0">
                <a:solidFill>
                  <a:srgbClr val="202122"/>
                </a:solidFill>
                <a:effectLst/>
                <a:latin typeface="Arial" panose="020B0604020202020204" pitchFamily="34" charset="0"/>
              </a:rPr>
              <a:t>年</a:t>
            </a:r>
            <a:r>
              <a:rPr lang="en-US" altLang="ja-JP" b="0" i="0" dirty="0">
                <a:solidFill>
                  <a:srgbClr val="202122"/>
                </a:solidFill>
                <a:effectLst/>
                <a:latin typeface="Arial" panose="020B0604020202020204" pitchFamily="34" charset="0"/>
              </a:rPr>
              <a:t>2</a:t>
            </a:r>
            <a:r>
              <a:rPr lang="ja-JP" altLang="en-US" b="0" i="0" dirty="0">
                <a:solidFill>
                  <a:srgbClr val="202122"/>
                </a:solidFill>
                <a:effectLst/>
                <a:latin typeface="Arial" panose="020B0604020202020204" pitchFamily="34" charset="0"/>
              </a:rPr>
              <a:t>月にリリース</a:t>
            </a:r>
            <a:endParaRPr kumimoji="1" lang="ja-JP" altLang="en-US" dirty="0"/>
          </a:p>
        </p:txBody>
      </p:sp>
      <p:sp>
        <p:nvSpPr>
          <p:cNvPr id="9" name="吹き出し: 線 8">
            <a:extLst>
              <a:ext uri="{FF2B5EF4-FFF2-40B4-BE49-F238E27FC236}">
                <a16:creationId xmlns:a16="http://schemas.microsoft.com/office/drawing/2014/main" id="{21CC2F18-FC59-40E7-B359-586C6698B60E}"/>
              </a:ext>
            </a:extLst>
          </p:cNvPr>
          <p:cNvSpPr/>
          <p:nvPr/>
        </p:nvSpPr>
        <p:spPr>
          <a:xfrm>
            <a:off x="8595361" y="5428019"/>
            <a:ext cx="3390313" cy="1275236"/>
          </a:xfrm>
          <a:prstGeom prst="borderCallout1">
            <a:avLst>
              <a:gd name="adj1" fmla="val -2301"/>
              <a:gd name="adj2" fmla="val 77960"/>
              <a:gd name="adj3" fmla="val -187956"/>
              <a:gd name="adj4" fmla="val 64437"/>
            </a:avLst>
          </a:prstGeom>
          <a:solidFill>
            <a:srgbClr val="C00000"/>
          </a:solidFill>
          <a:ln>
            <a:solidFill>
              <a:srgbClr val="9A2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現在感染症分野</a:t>
            </a:r>
            <a:r>
              <a:rPr lang="ja-JP" altLang="en-US" sz="2400" dirty="0"/>
              <a:t>で</a:t>
            </a:r>
            <a:r>
              <a:rPr kumimoji="1" lang="ja-JP" altLang="en-US" sz="2400" dirty="0"/>
              <a:t>よく使われている次世代シークエサー</a:t>
            </a:r>
            <a:endParaRPr kumimoji="1" lang="en-US" altLang="ja-JP" sz="2400" dirty="0"/>
          </a:p>
        </p:txBody>
      </p:sp>
      <p:sp>
        <p:nvSpPr>
          <p:cNvPr id="10" name="テキスト ボックス 9">
            <a:extLst>
              <a:ext uri="{FF2B5EF4-FFF2-40B4-BE49-F238E27FC236}">
                <a16:creationId xmlns:a16="http://schemas.microsoft.com/office/drawing/2014/main" id="{6CAF1CA4-E185-4496-8C6D-BEB506A9ECBC}"/>
              </a:ext>
            </a:extLst>
          </p:cNvPr>
          <p:cNvSpPr txBox="1"/>
          <p:nvPr/>
        </p:nvSpPr>
        <p:spPr>
          <a:xfrm>
            <a:off x="0" y="154745"/>
            <a:ext cx="12191999" cy="523220"/>
          </a:xfrm>
          <a:prstGeom prst="rect">
            <a:avLst/>
          </a:prstGeom>
          <a:noFill/>
        </p:spPr>
        <p:txBody>
          <a:bodyPr wrap="square" rtlCol="0">
            <a:spAutoFit/>
          </a:bodyPr>
          <a:lstStyle/>
          <a:p>
            <a:pPr algn="ctr"/>
            <a:r>
              <a:rPr kumimoji="1" lang="ja-JP" altLang="en-US" sz="2800" dirty="0"/>
              <a:t>次世代シークエンサーはより小型化、安価に配列が決定できるように進化</a:t>
            </a:r>
          </a:p>
        </p:txBody>
      </p:sp>
      <p:sp>
        <p:nvSpPr>
          <p:cNvPr id="11" name="吹き出し: 2 つ折線 (枠なし) 10">
            <a:extLst>
              <a:ext uri="{FF2B5EF4-FFF2-40B4-BE49-F238E27FC236}">
                <a16:creationId xmlns:a16="http://schemas.microsoft.com/office/drawing/2014/main" id="{11FE785F-7BDB-4E26-9695-FDA059D5BD73}"/>
              </a:ext>
            </a:extLst>
          </p:cNvPr>
          <p:cNvSpPr/>
          <p:nvPr/>
        </p:nvSpPr>
        <p:spPr>
          <a:xfrm>
            <a:off x="5852160" y="5428019"/>
            <a:ext cx="2461846" cy="946432"/>
          </a:xfrm>
          <a:prstGeom prst="callout3">
            <a:avLst>
              <a:gd name="adj1" fmla="val 23209"/>
              <a:gd name="adj2" fmla="val 3667"/>
              <a:gd name="adj3" fmla="val -28815"/>
              <a:gd name="adj4" fmla="val -4096"/>
              <a:gd name="adj5" fmla="val -70935"/>
              <a:gd name="adj6" fmla="val 2913"/>
              <a:gd name="adj7" fmla="val -90673"/>
              <a:gd name="adj8" fmla="val 34324"/>
            </a:avLst>
          </a:prstGeom>
          <a:noFill/>
          <a:ln w="381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rPr>
              <a:t>これはリアルタイム</a:t>
            </a:r>
            <a:r>
              <a:rPr kumimoji="1" lang="en-US" altLang="ja-JP" sz="1600" dirty="0">
                <a:solidFill>
                  <a:schemeClr val="tx1"/>
                </a:solidFill>
              </a:rPr>
              <a:t>PCR</a:t>
            </a:r>
            <a:r>
              <a:rPr kumimoji="1" lang="ja-JP" altLang="en-US" sz="1600" dirty="0">
                <a:solidFill>
                  <a:schemeClr val="tx1"/>
                </a:solidFill>
              </a:rPr>
              <a:t>装置です。シークエンサーではありません。</a:t>
            </a:r>
          </a:p>
        </p:txBody>
      </p:sp>
    </p:spTree>
    <p:extLst>
      <p:ext uri="{BB962C8B-B14F-4D97-AF65-F5344CB8AC3E}">
        <p14:creationId xmlns:p14="http://schemas.microsoft.com/office/powerpoint/2010/main" val="1916096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6" name="Rectangle 48">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図 9" descr="テーブル, 屋内, 人, 座る が含まれている画像&#10;&#10;自動的に生成された説明">
            <a:extLst>
              <a:ext uri="{FF2B5EF4-FFF2-40B4-BE49-F238E27FC236}">
                <a16:creationId xmlns:a16="http://schemas.microsoft.com/office/drawing/2014/main" id="{18AB68E8-ECE7-4114-870F-FD11CCAE89C5}"/>
              </a:ext>
            </a:extLst>
          </p:cNvPr>
          <p:cNvPicPr>
            <a:picLocks noChangeAspect="1"/>
          </p:cNvPicPr>
          <p:nvPr/>
        </p:nvPicPr>
        <p:blipFill rotWithShape="1">
          <a:blip r:embed="rId2"/>
          <a:srcRect t="63" r="-5" b="9668"/>
          <a:stretch/>
        </p:blipFill>
        <p:spPr>
          <a:xfrm>
            <a:off x="38825" y="44208"/>
            <a:ext cx="2931640" cy="3339071"/>
          </a:xfrm>
          <a:prstGeom prst="rect">
            <a:avLst/>
          </a:prstGeom>
        </p:spPr>
      </p:pic>
      <p:pic>
        <p:nvPicPr>
          <p:cNvPr id="16" name="図 15" descr="携帯電話のケース&#10;&#10;中程度の精度で自動的に生成された説明">
            <a:extLst>
              <a:ext uri="{FF2B5EF4-FFF2-40B4-BE49-F238E27FC236}">
                <a16:creationId xmlns:a16="http://schemas.microsoft.com/office/drawing/2014/main" id="{2DA4EC87-E31E-4A74-81D2-41F57E6E11B2}"/>
              </a:ext>
            </a:extLst>
          </p:cNvPr>
          <p:cNvPicPr>
            <a:picLocks noChangeAspect="1"/>
          </p:cNvPicPr>
          <p:nvPr/>
        </p:nvPicPr>
        <p:blipFill rotWithShape="1">
          <a:blip r:embed="rId3"/>
          <a:srcRect t="8918" b="5090"/>
          <a:stretch/>
        </p:blipFill>
        <p:spPr>
          <a:xfrm>
            <a:off x="6135241" y="45732"/>
            <a:ext cx="2970465" cy="3383268"/>
          </a:xfrm>
          <a:prstGeom prst="rect">
            <a:avLst/>
          </a:prstGeom>
        </p:spPr>
      </p:pic>
      <p:pic>
        <p:nvPicPr>
          <p:cNvPr id="12" name="図 11" descr="座る, リモコン, ビデオ が含まれている画像&#10;&#10;自動的に生成された説明">
            <a:extLst>
              <a:ext uri="{FF2B5EF4-FFF2-40B4-BE49-F238E27FC236}">
                <a16:creationId xmlns:a16="http://schemas.microsoft.com/office/drawing/2014/main" id="{E3B2444A-8C78-4046-951F-EAC791D2AFA9}"/>
              </a:ext>
            </a:extLst>
          </p:cNvPr>
          <p:cNvPicPr>
            <a:picLocks noChangeAspect="1"/>
          </p:cNvPicPr>
          <p:nvPr/>
        </p:nvPicPr>
        <p:blipFill rotWithShape="1">
          <a:blip r:embed="rId4"/>
          <a:srcRect t="15186" r="-5" b="-5"/>
          <a:stretch/>
        </p:blipFill>
        <p:spPr>
          <a:xfrm>
            <a:off x="3123532" y="45732"/>
            <a:ext cx="2931640" cy="3337547"/>
          </a:xfrm>
          <a:prstGeom prst="rect">
            <a:avLst/>
          </a:prstGeom>
        </p:spPr>
      </p:pic>
      <p:pic>
        <p:nvPicPr>
          <p:cNvPr id="14" name="図 13" descr="座る が含まれている画像&#10;&#10;自動的に生成された説明">
            <a:extLst>
              <a:ext uri="{FF2B5EF4-FFF2-40B4-BE49-F238E27FC236}">
                <a16:creationId xmlns:a16="http://schemas.microsoft.com/office/drawing/2014/main" id="{CECFC481-8943-4143-B709-DA9A28BB1461}"/>
              </a:ext>
            </a:extLst>
          </p:cNvPr>
          <p:cNvPicPr>
            <a:picLocks noChangeAspect="1"/>
          </p:cNvPicPr>
          <p:nvPr/>
        </p:nvPicPr>
        <p:blipFill rotWithShape="1">
          <a:blip r:embed="rId5"/>
          <a:srcRect r="6304" b="-2"/>
          <a:stretch/>
        </p:blipFill>
        <p:spPr>
          <a:xfrm>
            <a:off x="9162953" y="45732"/>
            <a:ext cx="2971800" cy="3383268"/>
          </a:xfrm>
          <a:prstGeom prst="rect">
            <a:avLst/>
          </a:prstGeom>
        </p:spPr>
      </p:pic>
      <p:pic>
        <p:nvPicPr>
          <p:cNvPr id="4" name="図 3" descr="デスクトップコンピューターが置かれている&#10;&#10;低い精度で自動的に生成された説明">
            <a:extLst>
              <a:ext uri="{FF2B5EF4-FFF2-40B4-BE49-F238E27FC236}">
                <a16:creationId xmlns:a16="http://schemas.microsoft.com/office/drawing/2014/main" id="{70D0700C-9FB6-4CAC-BC52-73FF7DDCFC94}"/>
              </a:ext>
            </a:extLst>
          </p:cNvPr>
          <p:cNvPicPr>
            <a:picLocks noChangeAspect="1"/>
          </p:cNvPicPr>
          <p:nvPr/>
        </p:nvPicPr>
        <p:blipFill rotWithShape="1">
          <a:blip r:embed="rId6"/>
          <a:srcRect t="39672" b="21986"/>
          <a:stretch/>
        </p:blipFill>
        <p:spPr>
          <a:xfrm>
            <a:off x="-1018" y="3474720"/>
            <a:ext cx="6044438" cy="3383280"/>
          </a:xfrm>
          <a:prstGeom prst="rect">
            <a:avLst/>
          </a:prstGeom>
        </p:spPr>
      </p:pic>
      <p:sp>
        <p:nvSpPr>
          <p:cNvPr id="47" name="Rectangle 50">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574B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テキスト ボックス 7">
            <a:extLst>
              <a:ext uri="{FF2B5EF4-FFF2-40B4-BE49-F238E27FC236}">
                <a16:creationId xmlns:a16="http://schemas.microsoft.com/office/drawing/2014/main" id="{CCA2B599-608B-433A-9272-7C3292C070E0}"/>
              </a:ext>
            </a:extLst>
          </p:cNvPr>
          <p:cNvSpPr txBox="1"/>
          <p:nvPr/>
        </p:nvSpPr>
        <p:spPr>
          <a:xfrm>
            <a:off x="6244045" y="3474720"/>
            <a:ext cx="5890707" cy="3383268"/>
          </a:xfrm>
          <a:prstGeom prst="rect">
            <a:avLst/>
          </a:prstGeom>
        </p:spPr>
        <p:txBody>
          <a:bodyPr vert="horz" lIns="91440" tIns="45720" rIns="91440" bIns="45720" rtlCol="0" anchor="ctr">
            <a:normAutofit/>
          </a:bodyPr>
          <a:lstStyle/>
          <a:p>
            <a:pPr indent="-228600">
              <a:lnSpc>
                <a:spcPct val="90000"/>
              </a:lnSpc>
              <a:spcBef>
                <a:spcPct val="0"/>
              </a:spcBef>
              <a:spcAft>
                <a:spcPts val="600"/>
              </a:spcAft>
              <a:buFont typeface="Arial" panose="020B0604020202020204" pitchFamily="34" charset="0"/>
              <a:buChar char="•"/>
            </a:pPr>
            <a:r>
              <a:rPr kumimoji="1" lang="ja-JP" altLang="en-US" sz="2400" dirty="0">
                <a:solidFill>
                  <a:srgbClr val="FFFFFF"/>
                </a:solidFill>
              </a:rPr>
              <a:t>最も現在感染症分野</a:t>
            </a:r>
            <a:r>
              <a:rPr lang="ja-JP" altLang="en-US" sz="2400" dirty="0">
                <a:solidFill>
                  <a:srgbClr val="FFFFFF"/>
                </a:solidFill>
              </a:rPr>
              <a:t>で</a:t>
            </a:r>
            <a:r>
              <a:rPr kumimoji="1" lang="ja-JP" altLang="en-US" sz="2400" dirty="0">
                <a:solidFill>
                  <a:srgbClr val="FFFFFF"/>
                </a:solidFill>
              </a:rPr>
              <a:t>よく使われてい　</a:t>
            </a:r>
            <a:endParaRPr kumimoji="1" lang="en-US" altLang="ja-JP" sz="2400" dirty="0">
              <a:solidFill>
                <a:srgbClr val="FFFFFF"/>
              </a:solidFill>
            </a:endParaRPr>
          </a:p>
          <a:p>
            <a:pPr>
              <a:lnSpc>
                <a:spcPct val="90000"/>
              </a:lnSpc>
              <a:spcBef>
                <a:spcPct val="0"/>
              </a:spcBef>
              <a:spcAft>
                <a:spcPts val="600"/>
              </a:spcAft>
            </a:pPr>
            <a:r>
              <a:rPr kumimoji="1" lang="ja-JP" altLang="en-US" sz="2400" dirty="0">
                <a:solidFill>
                  <a:srgbClr val="FFFFFF"/>
                </a:solidFill>
              </a:rPr>
              <a:t>  る次世代シークエンサー</a:t>
            </a:r>
            <a:endParaRPr kumimoji="1" lang="en-US" altLang="ja-JP" sz="2400" dirty="0">
              <a:solidFill>
                <a:srgbClr val="FFFFFF"/>
              </a:solidFill>
            </a:endParaRPr>
          </a:p>
          <a:p>
            <a:pPr indent="-228600">
              <a:lnSpc>
                <a:spcPct val="90000"/>
              </a:lnSpc>
              <a:spcBef>
                <a:spcPct val="0"/>
              </a:spcBef>
              <a:spcAft>
                <a:spcPts val="600"/>
              </a:spcAft>
              <a:buFont typeface="Arial" panose="020B0604020202020204" pitchFamily="34" charset="0"/>
              <a:buChar char="•"/>
            </a:pPr>
            <a:r>
              <a:rPr kumimoji="1" lang="ja-JP" altLang="en-US" sz="2400" dirty="0">
                <a:solidFill>
                  <a:srgbClr val="FFFFFF"/>
                </a:solidFill>
              </a:rPr>
              <a:t>カートリッジ、フローセルが世界的 に    </a:t>
            </a:r>
            <a:endParaRPr kumimoji="1" lang="en-US" altLang="ja-JP" sz="2400" dirty="0">
              <a:solidFill>
                <a:srgbClr val="FFFFFF"/>
              </a:solidFill>
            </a:endParaRPr>
          </a:p>
          <a:p>
            <a:pPr>
              <a:lnSpc>
                <a:spcPct val="90000"/>
              </a:lnSpc>
              <a:spcBef>
                <a:spcPct val="0"/>
              </a:spcBef>
              <a:spcAft>
                <a:spcPts val="600"/>
              </a:spcAft>
            </a:pPr>
            <a:r>
              <a:rPr lang="en-US" altLang="ja-JP" sz="2400" dirty="0">
                <a:solidFill>
                  <a:srgbClr val="FFFFFF"/>
                </a:solidFill>
              </a:rPr>
              <a:t>  </a:t>
            </a:r>
            <a:r>
              <a:rPr kumimoji="1" lang="ja-JP" altLang="en-US" sz="2400" dirty="0">
                <a:solidFill>
                  <a:srgbClr val="FFFFFF"/>
                </a:solidFill>
              </a:rPr>
              <a:t>品薄（米国だより）</a:t>
            </a:r>
            <a:endParaRPr kumimoji="1" lang="en-US" altLang="ja-JP" sz="2400" dirty="0">
              <a:solidFill>
                <a:srgbClr val="FFFFFF"/>
              </a:solidFill>
            </a:endParaRPr>
          </a:p>
          <a:p>
            <a:pPr indent="-228600">
              <a:lnSpc>
                <a:spcPct val="90000"/>
              </a:lnSpc>
              <a:spcBef>
                <a:spcPct val="0"/>
              </a:spcBef>
              <a:spcAft>
                <a:spcPts val="600"/>
              </a:spcAft>
              <a:buFont typeface="Arial" panose="020B0604020202020204" pitchFamily="34" charset="0"/>
              <a:buChar char="•"/>
            </a:pPr>
            <a:r>
              <a:rPr lang="ja-JP" altLang="en-US" sz="2400" dirty="0">
                <a:solidFill>
                  <a:srgbClr val="FFFFFF"/>
                </a:solidFill>
              </a:rPr>
              <a:t>中国のように自国で次世代シークエン</a:t>
            </a:r>
            <a:endParaRPr lang="en-US" altLang="ja-JP" sz="2400" dirty="0">
              <a:solidFill>
                <a:srgbClr val="FFFFFF"/>
              </a:solidFill>
            </a:endParaRPr>
          </a:p>
          <a:p>
            <a:pPr>
              <a:lnSpc>
                <a:spcPct val="90000"/>
              </a:lnSpc>
              <a:spcBef>
                <a:spcPct val="0"/>
              </a:spcBef>
              <a:spcAft>
                <a:spcPts val="600"/>
              </a:spcAft>
            </a:pPr>
            <a:r>
              <a:rPr lang="en-US" altLang="ja-JP" sz="2400" dirty="0">
                <a:solidFill>
                  <a:srgbClr val="FFFFFF"/>
                </a:solidFill>
              </a:rPr>
              <a:t>  </a:t>
            </a:r>
            <a:r>
              <a:rPr lang="ja-JP" altLang="en-US" sz="2400" dirty="0">
                <a:solidFill>
                  <a:srgbClr val="FFFFFF"/>
                </a:solidFill>
              </a:rPr>
              <a:t>サーを開発しなかったツケが今、回っ</a:t>
            </a:r>
            <a:endParaRPr lang="en-US" altLang="ja-JP" sz="2400" dirty="0">
              <a:solidFill>
                <a:srgbClr val="FFFFFF"/>
              </a:solidFill>
            </a:endParaRPr>
          </a:p>
          <a:p>
            <a:pPr>
              <a:lnSpc>
                <a:spcPct val="90000"/>
              </a:lnSpc>
              <a:spcBef>
                <a:spcPct val="0"/>
              </a:spcBef>
              <a:spcAft>
                <a:spcPts val="600"/>
              </a:spcAft>
            </a:pPr>
            <a:r>
              <a:rPr lang="en-US" altLang="ja-JP" sz="2400" dirty="0">
                <a:solidFill>
                  <a:srgbClr val="FFFFFF"/>
                </a:solidFill>
              </a:rPr>
              <a:t>  </a:t>
            </a:r>
            <a:r>
              <a:rPr lang="ja-JP" altLang="en-US" sz="2400" dirty="0">
                <a:solidFill>
                  <a:srgbClr val="FFFFFF"/>
                </a:solidFill>
              </a:rPr>
              <a:t>てきている日本！</a:t>
            </a:r>
            <a:endParaRPr kumimoji="1" lang="ja-JP" altLang="en-US" sz="2400" dirty="0">
              <a:solidFill>
                <a:srgbClr val="FFFFFF"/>
              </a:solidFill>
            </a:endParaRPr>
          </a:p>
        </p:txBody>
      </p:sp>
      <p:sp>
        <p:nvSpPr>
          <p:cNvPr id="2" name="吹き出し: 角を丸めた四角形 1">
            <a:extLst>
              <a:ext uri="{FF2B5EF4-FFF2-40B4-BE49-F238E27FC236}">
                <a16:creationId xmlns:a16="http://schemas.microsoft.com/office/drawing/2014/main" id="{8DC2451F-AE03-49A9-9979-7BC5EF3FF214}"/>
              </a:ext>
            </a:extLst>
          </p:cNvPr>
          <p:cNvSpPr/>
          <p:nvPr/>
        </p:nvSpPr>
        <p:spPr>
          <a:xfrm>
            <a:off x="450166" y="351692"/>
            <a:ext cx="2180492" cy="478302"/>
          </a:xfrm>
          <a:prstGeom prst="wedgeRoundRectCallout">
            <a:avLst>
              <a:gd name="adj1" fmla="val -13736"/>
              <a:gd name="adj2" fmla="val 115441"/>
              <a:gd name="adj3" fmla="val 16667"/>
            </a:avLst>
          </a:prstGeom>
          <a:solidFill>
            <a:schemeClr val="accent4">
              <a:lumMod val="20000"/>
              <a:lumOff val="80000"/>
            </a:schemeClr>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ysClr val="windowText" lastClr="000000"/>
                </a:solidFill>
                <a:effectLst>
                  <a:outerShdw blurRad="38100" dist="38100" dir="2700000" algn="tl">
                    <a:srgbClr val="000000">
                      <a:alpha val="43137"/>
                    </a:srgbClr>
                  </a:outerShdw>
                </a:effectLst>
              </a:rPr>
              <a:t>定価</a:t>
            </a:r>
            <a:r>
              <a:rPr kumimoji="1" lang="en-US" altLang="ja-JP" sz="2400" b="1" dirty="0">
                <a:solidFill>
                  <a:sysClr val="windowText" lastClr="000000"/>
                </a:solidFill>
                <a:effectLst>
                  <a:outerShdw blurRad="38100" dist="38100" dir="2700000" algn="tl">
                    <a:srgbClr val="000000">
                      <a:alpha val="43137"/>
                    </a:srgbClr>
                  </a:outerShdw>
                </a:effectLst>
              </a:rPr>
              <a:t>11</a:t>
            </a:r>
            <a:r>
              <a:rPr kumimoji="1" lang="ja-JP" altLang="en-US" sz="2400" b="1" dirty="0">
                <a:solidFill>
                  <a:sysClr val="windowText" lastClr="000000"/>
                </a:solidFill>
                <a:effectLst>
                  <a:outerShdw blurRad="38100" dist="38100" dir="2700000" algn="tl">
                    <a:srgbClr val="000000">
                      <a:alpha val="43137"/>
                    </a:srgbClr>
                  </a:outerShdw>
                </a:effectLst>
              </a:rPr>
              <a:t>万円</a:t>
            </a:r>
          </a:p>
        </p:txBody>
      </p:sp>
    </p:spTree>
    <p:extLst>
      <p:ext uri="{BB962C8B-B14F-4D97-AF65-F5344CB8AC3E}">
        <p14:creationId xmlns:p14="http://schemas.microsoft.com/office/powerpoint/2010/main" val="3299774912"/>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C6DDD79E-E9CD-4C63-80C8-046315FBEF8A}"/>
              </a:ext>
            </a:extLst>
          </p:cNvPr>
          <p:cNvGrpSpPr/>
          <p:nvPr/>
        </p:nvGrpSpPr>
        <p:grpSpPr>
          <a:xfrm>
            <a:off x="412955" y="2403987"/>
            <a:ext cx="11518490" cy="4173793"/>
            <a:chOff x="412955" y="2064773"/>
            <a:chExt cx="11518490" cy="4513007"/>
          </a:xfrm>
        </p:grpSpPr>
        <p:sp>
          <p:nvSpPr>
            <p:cNvPr id="8" name="正方形/長方形 7">
              <a:extLst>
                <a:ext uri="{FF2B5EF4-FFF2-40B4-BE49-F238E27FC236}">
                  <a16:creationId xmlns:a16="http://schemas.microsoft.com/office/drawing/2014/main" id="{BAF7AD79-F994-4CC2-A354-4F20B08FA27D}"/>
                </a:ext>
              </a:extLst>
            </p:cNvPr>
            <p:cNvSpPr/>
            <p:nvPr/>
          </p:nvSpPr>
          <p:spPr>
            <a:xfrm>
              <a:off x="412955" y="2064773"/>
              <a:ext cx="11518490" cy="4513007"/>
            </a:xfrm>
            <a:prstGeom prst="rect">
              <a:avLst/>
            </a:prstGeom>
            <a:ln w="57150">
              <a:solidFill>
                <a:schemeClr val="accent5">
                  <a:lumMod val="75000"/>
                </a:schemeClr>
              </a:solidFill>
            </a:ln>
          </p:spPr>
        </p:sp>
        <p:sp>
          <p:nvSpPr>
            <p:cNvPr id="9" name="フリーフォーム: 図形 8">
              <a:extLst>
                <a:ext uri="{FF2B5EF4-FFF2-40B4-BE49-F238E27FC236}">
                  <a16:creationId xmlns:a16="http://schemas.microsoft.com/office/drawing/2014/main" id="{8D9211A1-F522-4F75-8F42-721B4AF6386D}"/>
                </a:ext>
              </a:extLst>
            </p:cNvPr>
            <p:cNvSpPr/>
            <p:nvPr/>
          </p:nvSpPr>
          <p:spPr>
            <a:xfrm>
              <a:off x="422788" y="2136448"/>
              <a:ext cx="10169051" cy="1252157"/>
            </a:xfrm>
            <a:custGeom>
              <a:avLst/>
              <a:gdLst>
                <a:gd name="connsiteX0" fmla="*/ 0 w 10169051"/>
                <a:gd name="connsiteY0" fmla="*/ 132383 h 1323831"/>
                <a:gd name="connsiteX1" fmla="*/ 132383 w 10169051"/>
                <a:gd name="connsiteY1" fmla="*/ 0 h 1323831"/>
                <a:gd name="connsiteX2" fmla="*/ 10036668 w 10169051"/>
                <a:gd name="connsiteY2" fmla="*/ 0 h 1323831"/>
                <a:gd name="connsiteX3" fmla="*/ 10169051 w 10169051"/>
                <a:gd name="connsiteY3" fmla="*/ 132383 h 1323831"/>
                <a:gd name="connsiteX4" fmla="*/ 10169051 w 10169051"/>
                <a:gd name="connsiteY4" fmla="*/ 1191448 h 1323831"/>
                <a:gd name="connsiteX5" fmla="*/ 10036668 w 10169051"/>
                <a:gd name="connsiteY5" fmla="*/ 1323831 h 1323831"/>
                <a:gd name="connsiteX6" fmla="*/ 132383 w 10169051"/>
                <a:gd name="connsiteY6" fmla="*/ 1323831 h 1323831"/>
                <a:gd name="connsiteX7" fmla="*/ 0 w 10169051"/>
                <a:gd name="connsiteY7" fmla="*/ 1191448 h 1323831"/>
                <a:gd name="connsiteX8" fmla="*/ 0 w 10169051"/>
                <a:gd name="connsiteY8" fmla="*/ 132383 h 132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69051" h="1323831">
                  <a:moveTo>
                    <a:pt x="0" y="132383"/>
                  </a:moveTo>
                  <a:cubicBezTo>
                    <a:pt x="0" y="59270"/>
                    <a:pt x="59270" y="0"/>
                    <a:pt x="132383" y="0"/>
                  </a:cubicBezTo>
                  <a:lnTo>
                    <a:pt x="10036668" y="0"/>
                  </a:lnTo>
                  <a:cubicBezTo>
                    <a:pt x="10109781" y="0"/>
                    <a:pt x="10169051" y="59270"/>
                    <a:pt x="10169051" y="132383"/>
                  </a:cubicBezTo>
                  <a:lnTo>
                    <a:pt x="10169051" y="1191448"/>
                  </a:lnTo>
                  <a:cubicBezTo>
                    <a:pt x="10169051" y="1264561"/>
                    <a:pt x="10109781" y="1323831"/>
                    <a:pt x="10036668" y="1323831"/>
                  </a:cubicBezTo>
                  <a:lnTo>
                    <a:pt x="132383" y="1323831"/>
                  </a:lnTo>
                  <a:cubicBezTo>
                    <a:pt x="59270" y="1323831"/>
                    <a:pt x="0" y="1264561"/>
                    <a:pt x="0" y="1191448"/>
                  </a:cubicBezTo>
                  <a:lnTo>
                    <a:pt x="0" y="132383"/>
                  </a:lnTo>
                  <a:close/>
                </a:path>
              </a:pathLst>
            </a:custGeom>
            <a:scene3d>
              <a:camera prst="orthographicFront"/>
              <a:lightRig rig="threePt" dir="t"/>
            </a:scene3d>
            <a:sp3d>
              <a:bevelT prst="relaxedInset"/>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49264" tIns="149264" rIns="1572484" bIns="149264" numCol="1" spcCol="1270" anchor="ctr" anchorCtr="0">
              <a:noAutofit/>
            </a:bodyPr>
            <a:lstStyle/>
            <a:p>
              <a:pPr marL="0" lvl="0" indent="0" algn="ctr" defTabSz="1289050">
                <a:lnSpc>
                  <a:spcPct val="90000"/>
                </a:lnSpc>
                <a:spcBef>
                  <a:spcPct val="0"/>
                </a:spcBef>
                <a:spcAft>
                  <a:spcPct val="35000"/>
                </a:spcAft>
                <a:buNone/>
              </a:pPr>
              <a:r>
                <a:rPr kumimoji="1" lang="ja-JP" altLang="en-US" sz="2900" b="1" kern="1200" dirty="0">
                  <a:solidFill>
                    <a:schemeClr val="tx1"/>
                  </a:solidFill>
                  <a:effectLst>
                    <a:outerShdw blurRad="38100" dist="38100" dir="2700000" algn="tl">
                      <a:srgbClr val="000000">
                        <a:alpha val="43137"/>
                      </a:srgbClr>
                    </a:outerShdw>
                  </a:effectLst>
                </a:rPr>
                <a:t>②</a:t>
              </a:r>
              <a:r>
                <a:rPr kumimoji="1" lang="ja-JP" altLang="en-US" sz="3600" b="1" kern="1200" dirty="0">
                  <a:solidFill>
                    <a:schemeClr val="tx1"/>
                  </a:solidFill>
                  <a:effectLst>
                    <a:outerShdw blurRad="38100" dist="38100" dir="2700000" algn="tl">
                      <a:srgbClr val="000000">
                        <a:alpha val="43137"/>
                      </a:srgbClr>
                    </a:outerShdw>
                  </a:effectLst>
                </a:rPr>
                <a:t>クラスター形成：ライブラリーが増幅</a:t>
              </a:r>
              <a:endParaRPr kumimoji="1" lang="ja-JP" altLang="en-US" sz="2900" b="1" kern="1200" dirty="0">
                <a:solidFill>
                  <a:schemeClr val="tx1"/>
                </a:solidFill>
                <a:effectLst>
                  <a:outerShdw blurRad="38100" dist="38100" dir="2700000" algn="tl">
                    <a:srgbClr val="000000">
                      <a:alpha val="43137"/>
                    </a:srgbClr>
                  </a:outerShdw>
                </a:effectLst>
              </a:endParaRPr>
            </a:p>
          </p:txBody>
        </p:sp>
        <p:sp>
          <p:nvSpPr>
            <p:cNvPr id="10" name="フリーフォーム: 図形 9">
              <a:extLst>
                <a:ext uri="{FF2B5EF4-FFF2-40B4-BE49-F238E27FC236}">
                  <a16:creationId xmlns:a16="http://schemas.microsoft.com/office/drawing/2014/main" id="{D9343515-90A9-434C-9A61-40EA099A97E5}"/>
                </a:ext>
              </a:extLst>
            </p:cNvPr>
            <p:cNvSpPr/>
            <p:nvPr/>
          </p:nvSpPr>
          <p:spPr>
            <a:xfrm>
              <a:off x="1145450" y="3609244"/>
              <a:ext cx="9901100" cy="1323831"/>
            </a:xfrm>
            <a:custGeom>
              <a:avLst/>
              <a:gdLst>
                <a:gd name="connsiteX0" fmla="*/ 0 w 9652818"/>
                <a:gd name="connsiteY0" fmla="*/ 132383 h 1323831"/>
                <a:gd name="connsiteX1" fmla="*/ 132383 w 9652818"/>
                <a:gd name="connsiteY1" fmla="*/ 0 h 1323831"/>
                <a:gd name="connsiteX2" fmla="*/ 9520435 w 9652818"/>
                <a:gd name="connsiteY2" fmla="*/ 0 h 1323831"/>
                <a:gd name="connsiteX3" fmla="*/ 9652818 w 9652818"/>
                <a:gd name="connsiteY3" fmla="*/ 132383 h 1323831"/>
                <a:gd name="connsiteX4" fmla="*/ 9652818 w 9652818"/>
                <a:gd name="connsiteY4" fmla="*/ 1191448 h 1323831"/>
                <a:gd name="connsiteX5" fmla="*/ 9520435 w 9652818"/>
                <a:gd name="connsiteY5" fmla="*/ 1323831 h 1323831"/>
                <a:gd name="connsiteX6" fmla="*/ 132383 w 9652818"/>
                <a:gd name="connsiteY6" fmla="*/ 1323831 h 1323831"/>
                <a:gd name="connsiteX7" fmla="*/ 0 w 9652818"/>
                <a:gd name="connsiteY7" fmla="*/ 1191448 h 1323831"/>
                <a:gd name="connsiteX8" fmla="*/ 0 w 9652818"/>
                <a:gd name="connsiteY8" fmla="*/ 132383 h 132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2818" h="1323831">
                  <a:moveTo>
                    <a:pt x="0" y="132383"/>
                  </a:moveTo>
                  <a:cubicBezTo>
                    <a:pt x="0" y="59270"/>
                    <a:pt x="59270" y="0"/>
                    <a:pt x="132383" y="0"/>
                  </a:cubicBezTo>
                  <a:lnTo>
                    <a:pt x="9520435" y="0"/>
                  </a:lnTo>
                  <a:cubicBezTo>
                    <a:pt x="9593548" y="0"/>
                    <a:pt x="9652818" y="59270"/>
                    <a:pt x="9652818" y="132383"/>
                  </a:cubicBezTo>
                  <a:lnTo>
                    <a:pt x="9652818" y="1191448"/>
                  </a:lnTo>
                  <a:cubicBezTo>
                    <a:pt x="9652818" y="1264561"/>
                    <a:pt x="9593548" y="1323831"/>
                    <a:pt x="9520435" y="1323831"/>
                  </a:cubicBezTo>
                  <a:lnTo>
                    <a:pt x="132383" y="1323831"/>
                  </a:lnTo>
                  <a:cubicBezTo>
                    <a:pt x="59270" y="1323831"/>
                    <a:pt x="0" y="1264561"/>
                    <a:pt x="0" y="1191448"/>
                  </a:cubicBezTo>
                  <a:lnTo>
                    <a:pt x="0" y="132383"/>
                  </a:lnTo>
                  <a:close/>
                </a:path>
              </a:pathLst>
            </a:custGeom>
            <a:solidFill>
              <a:schemeClr val="accent6">
                <a:lumMod val="50000"/>
              </a:schemeClr>
            </a:solidFill>
            <a:scene3d>
              <a:camera prst="orthographicFront"/>
              <a:lightRig rig="threePt" dir="t"/>
            </a:scene3d>
            <a:sp3d>
              <a:bevelT prst="angle"/>
            </a:sp3d>
          </p:spPr>
          <p:style>
            <a:lnRef idx="2">
              <a:schemeClr val="lt1">
                <a:hueOff val="0"/>
                <a:satOff val="0"/>
                <a:lumOff val="0"/>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txBody>
            <a:bodyPr spcFirstLastPara="0" vert="horz" wrap="square" lIns="137834" tIns="137834" rIns="1850044" bIns="137834" numCol="1" spcCol="1270" anchor="ctr" anchorCtr="0">
              <a:noAutofit/>
            </a:bodyPr>
            <a:lstStyle/>
            <a:p>
              <a:pPr marL="0" lvl="0" indent="0" algn="l" defTabSz="1155700">
                <a:lnSpc>
                  <a:spcPct val="90000"/>
                </a:lnSpc>
                <a:spcBef>
                  <a:spcPct val="0"/>
                </a:spcBef>
                <a:spcAft>
                  <a:spcPct val="35000"/>
                </a:spcAft>
                <a:buNone/>
              </a:pPr>
              <a:r>
                <a:rPr kumimoji="1" lang="ja-JP" altLang="en-US" sz="2800" b="1" kern="1200" dirty="0">
                  <a:effectLst>
                    <a:outerShdw blurRad="38100" dist="38100" dir="2700000" algn="tl">
                      <a:srgbClr val="000000">
                        <a:alpha val="43137"/>
                      </a:srgbClr>
                    </a:outerShdw>
                  </a:effectLst>
                </a:rPr>
                <a:t>③シーケンシング：塩基配列情報（蛍光画像）が取得される。</a:t>
              </a:r>
            </a:p>
          </p:txBody>
        </p:sp>
        <p:sp>
          <p:nvSpPr>
            <p:cNvPr id="11" name="フリーフォーム: 図形 10">
              <a:extLst>
                <a:ext uri="{FF2B5EF4-FFF2-40B4-BE49-F238E27FC236}">
                  <a16:creationId xmlns:a16="http://schemas.microsoft.com/office/drawing/2014/main" id="{1B3D4B1A-A7EA-4AD5-B530-6D3C95D1ECF8}"/>
                </a:ext>
              </a:extLst>
            </p:cNvPr>
            <p:cNvSpPr/>
            <p:nvPr/>
          </p:nvSpPr>
          <p:spPr>
            <a:xfrm>
              <a:off x="1877945" y="5302986"/>
              <a:ext cx="9901100" cy="1174559"/>
            </a:xfrm>
            <a:custGeom>
              <a:avLst/>
              <a:gdLst>
                <a:gd name="connsiteX0" fmla="*/ 0 w 9652818"/>
                <a:gd name="connsiteY0" fmla="*/ 132383 h 1323831"/>
                <a:gd name="connsiteX1" fmla="*/ 132383 w 9652818"/>
                <a:gd name="connsiteY1" fmla="*/ 0 h 1323831"/>
                <a:gd name="connsiteX2" fmla="*/ 9520435 w 9652818"/>
                <a:gd name="connsiteY2" fmla="*/ 0 h 1323831"/>
                <a:gd name="connsiteX3" fmla="*/ 9652818 w 9652818"/>
                <a:gd name="connsiteY3" fmla="*/ 132383 h 1323831"/>
                <a:gd name="connsiteX4" fmla="*/ 9652818 w 9652818"/>
                <a:gd name="connsiteY4" fmla="*/ 1191448 h 1323831"/>
                <a:gd name="connsiteX5" fmla="*/ 9520435 w 9652818"/>
                <a:gd name="connsiteY5" fmla="*/ 1323831 h 1323831"/>
                <a:gd name="connsiteX6" fmla="*/ 132383 w 9652818"/>
                <a:gd name="connsiteY6" fmla="*/ 1323831 h 1323831"/>
                <a:gd name="connsiteX7" fmla="*/ 0 w 9652818"/>
                <a:gd name="connsiteY7" fmla="*/ 1191448 h 1323831"/>
                <a:gd name="connsiteX8" fmla="*/ 0 w 9652818"/>
                <a:gd name="connsiteY8" fmla="*/ 132383 h 132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2818" h="1323831">
                  <a:moveTo>
                    <a:pt x="0" y="132383"/>
                  </a:moveTo>
                  <a:cubicBezTo>
                    <a:pt x="0" y="59270"/>
                    <a:pt x="59270" y="0"/>
                    <a:pt x="132383" y="0"/>
                  </a:cubicBezTo>
                  <a:lnTo>
                    <a:pt x="9520435" y="0"/>
                  </a:lnTo>
                  <a:cubicBezTo>
                    <a:pt x="9593548" y="0"/>
                    <a:pt x="9652818" y="59270"/>
                    <a:pt x="9652818" y="132383"/>
                  </a:cubicBezTo>
                  <a:lnTo>
                    <a:pt x="9652818" y="1191448"/>
                  </a:lnTo>
                  <a:cubicBezTo>
                    <a:pt x="9652818" y="1264561"/>
                    <a:pt x="9593548" y="1323831"/>
                    <a:pt x="9520435" y="1323831"/>
                  </a:cubicBezTo>
                  <a:lnTo>
                    <a:pt x="132383" y="1323831"/>
                  </a:lnTo>
                  <a:cubicBezTo>
                    <a:pt x="59270" y="1323831"/>
                    <a:pt x="0" y="1264561"/>
                    <a:pt x="0" y="1191448"/>
                  </a:cubicBezTo>
                  <a:lnTo>
                    <a:pt x="0" y="132383"/>
                  </a:lnTo>
                  <a:close/>
                </a:path>
              </a:pathLst>
            </a:custGeom>
            <a:scene3d>
              <a:camera prst="orthographicFront"/>
              <a:lightRig rig="threePt" dir="t"/>
            </a:scene3d>
            <a:sp3d>
              <a:bevelT/>
            </a:sp3d>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137834" tIns="137834" rIns="1850044" bIns="137834" numCol="1" spcCol="1270" anchor="ctr" anchorCtr="0">
              <a:noAutofit/>
            </a:bodyPr>
            <a:lstStyle/>
            <a:p>
              <a:pPr marL="0" lvl="0" indent="0" algn="l" defTabSz="1155700">
                <a:lnSpc>
                  <a:spcPct val="90000"/>
                </a:lnSpc>
                <a:spcBef>
                  <a:spcPct val="0"/>
                </a:spcBef>
                <a:spcAft>
                  <a:spcPct val="35000"/>
                </a:spcAft>
                <a:buNone/>
              </a:pPr>
              <a:r>
                <a:rPr kumimoji="1" lang="ja-JP" altLang="en-US" sz="2600" b="1" kern="1200" dirty="0">
                  <a:solidFill>
                    <a:schemeClr val="tx1"/>
                  </a:solidFill>
                  <a:effectLst>
                    <a:outerShdw blurRad="38100" dist="38100" dir="2700000" algn="tl">
                      <a:srgbClr val="000000">
                        <a:alpha val="43137"/>
                      </a:srgbClr>
                    </a:outerShdw>
                  </a:effectLst>
                </a:rPr>
                <a:t>④</a:t>
              </a:r>
              <a:r>
                <a:rPr kumimoji="1" lang="ja-JP" altLang="en-US" sz="3200" b="1" kern="1200" dirty="0">
                  <a:solidFill>
                    <a:schemeClr val="tx1"/>
                  </a:solidFill>
                  <a:effectLst>
                    <a:outerShdw blurRad="38100" dist="38100" dir="2700000" algn="tl">
                      <a:srgbClr val="000000">
                        <a:alpha val="43137"/>
                      </a:srgbClr>
                    </a:outerShdw>
                  </a:effectLst>
                </a:rPr>
                <a:t>解析：蛍光画像をもとに塩基配列を決定</a:t>
              </a:r>
              <a:endParaRPr kumimoji="1" lang="ja-JP" altLang="en-US" sz="2600" b="1" kern="1200" dirty="0">
                <a:solidFill>
                  <a:schemeClr val="tx1"/>
                </a:solidFill>
                <a:effectLst>
                  <a:outerShdw blurRad="38100" dist="38100" dir="2700000" algn="tl">
                    <a:srgbClr val="000000">
                      <a:alpha val="43137"/>
                    </a:srgbClr>
                  </a:outerShdw>
                </a:effectLst>
              </a:endParaRPr>
            </a:p>
          </p:txBody>
        </p:sp>
        <p:sp>
          <p:nvSpPr>
            <p:cNvPr id="12" name="フリーフォーム: 図形 11">
              <a:extLst>
                <a:ext uri="{FF2B5EF4-FFF2-40B4-BE49-F238E27FC236}">
                  <a16:creationId xmlns:a16="http://schemas.microsoft.com/office/drawing/2014/main" id="{B8B76CF8-851F-4663-9623-A54C6CD5D262}"/>
                </a:ext>
              </a:extLst>
            </p:cNvPr>
            <p:cNvSpPr/>
            <p:nvPr/>
          </p:nvSpPr>
          <p:spPr>
            <a:xfrm>
              <a:off x="9334341" y="3068679"/>
              <a:ext cx="860490" cy="860490"/>
            </a:xfrm>
            <a:custGeom>
              <a:avLst/>
              <a:gdLst>
                <a:gd name="connsiteX0" fmla="*/ 0 w 860490"/>
                <a:gd name="connsiteY0" fmla="*/ 473270 h 860490"/>
                <a:gd name="connsiteX1" fmla="*/ 193610 w 860490"/>
                <a:gd name="connsiteY1" fmla="*/ 473270 h 860490"/>
                <a:gd name="connsiteX2" fmla="*/ 193610 w 860490"/>
                <a:gd name="connsiteY2" fmla="*/ 0 h 860490"/>
                <a:gd name="connsiteX3" fmla="*/ 666880 w 860490"/>
                <a:gd name="connsiteY3" fmla="*/ 0 h 860490"/>
                <a:gd name="connsiteX4" fmla="*/ 666880 w 860490"/>
                <a:gd name="connsiteY4" fmla="*/ 473270 h 860490"/>
                <a:gd name="connsiteX5" fmla="*/ 860490 w 860490"/>
                <a:gd name="connsiteY5" fmla="*/ 473270 h 860490"/>
                <a:gd name="connsiteX6" fmla="*/ 430245 w 860490"/>
                <a:gd name="connsiteY6" fmla="*/ 860490 h 860490"/>
                <a:gd name="connsiteX7" fmla="*/ 0 w 860490"/>
                <a:gd name="connsiteY7" fmla="*/ 473270 h 86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0490" h="860490">
                  <a:moveTo>
                    <a:pt x="0" y="473270"/>
                  </a:moveTo>
                  <a:lnTo>
                    <a:pt x="193610" y="473270"/>
                  </a:lnTo>
                  <a:lnTo>
                    <a:pt x="193610" y="0"/>
                  </a:lnTo>
                  <a:lnTo>
                    <a:pt x="666880" y="0"/>
                  </a:lnTo>
                  <a:lnTo>
                    <a:pt x="666880" y="473270"/>
                  </a:lnTo>
                  <a:lnTo>
                    <a:pt x="860490" y="473270"/>
                  </a:lnTo>
                  <a:lnTo>
                    <a:pt x="430245" y="860490"/>
                  </a:lnTo>
                  <a:lnTo>
                    <a:pt x="0" y="473270"/>
                  </a:lnTo>
                  <a:close/>
                </a:path>
              </a:pathLst>
            </a:custGeom>
            <a:solidFill>
              <a:srgbClr val="9A207D">
                <a:alpha val="90000"/>
              </a:srgbClr>
            </a:solidFill>
          </p:spPr>
          <p:style>
            <a:lnRef idx="2">
              <a:schemeClr val="accent4">
                <a:tint val="40000"/>
                <a:alpha val="90000"/>
                <a:hueOff val="0"/>
                <a:satOff val="0"/>
                <a:lumOff val="0"/>
                <a:alphaOff val="0"/>
              </a:schemeClr>
            </a:lnRef>
            <a:fillRef idx="1">
              <a:scrgbClr r="0" g="0" b="0"/>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30440" tIns="36830" rIns="230440" bIns="249801" numCol="1" spcCol="1270" anchor="ctr" anchorCtr="0">
              <a:noAutofit/>
            </a:bodyPr>
            <a:lstStyle/>
            <a:p>
              <a:pPr marL="0" lvl="0" indent="0" algn="ctr" defTabSz="1289050">
                <a:lnSpc>
                  <a:spcPct val="90000"/>
                </a:lnSpc>
                <a:spcBef>
                  <a:spcPct val="0"/>
                </a:spcBef>
                <a:spcAft>
                  <a:spcPct val="35000"/>
                </a:spcAft>
                <a:buNone/>
              </a:pPr>
              <a:endParaRPr kumimoji="1" lang="ja-JP" altLang="en-US" sz="2900" kern="1200"/>
            </a:p>
          </p:txBody>
        </p:sp>
        <p:sp>
          <p:nvSpPr>
            <p:cNvPr id="13" name="フリーフォーム: 図形 12">
              <a:extLst>
                <a:ext uri="{FF2B5EF4-FFF2-40B4-BE49-F238E27FC236}">
                  <a16:creationId xmlns:a16="http://schemas.microsoft.com/office/drawing/2014/main" id="{8F55D5DF-B4B6-440B-B4F1-9DECF9197E1C}"/>
                </a:ext>
              </a:extLst>
            </p:cNvPr>
            <p:cNvSpPr/>
            <p:nvPr/>
          </p:nvSpPr>
          <p:spPr>
            <a:xfrm>
              <a:off x="10186060" y="4604324"/>
              <a:ext cx="860490" cy="860490"/>
            </a:xfrm>
            <a:custGeom>
              <a:avLst/>
              <a:gdLst>
                <a:gd name="connsiteX0" fmla="*/ 0 w 860490"/>
                <a:gd name="connsiteY0" fmla="*/ 473270 h 860490"/>
                <a:gd name="connsiteX1" fmla="*/ 193610 w 860490"/>
                <a:gd name="connsiteY1" fmla="*/ 473270 h 860490"/>
                <a:gd name="connsiteX2" fmla="*/ 193610 w 860490"/>
                <a:gd name="connsiteY2" fmla="*/ 0 h 860490"/>
                <a:gd name="connsiteX3" fmla="*/ 666880 w 860490"/>
                <a:gd name="connsiteY3" fmla="*/ 0 h 860490"/>
                <a:gd name="connsiteX4" fmla="*/ 666880 w 860490"/>
                <a:gd name="connsiteY4" fmla="*/ 473270 h 860490"/>
                <a:gd name="connsiteX5" fmla="*/ 860490 w 860490"/>
                <a:gd name="connsiteY5" fmla="*/ 473270 h 860490"/>
                <a:gd name="connsiteX6" fmla="*/ 430245 w 860490"/>
                <a:gd name="connsiteY6" fmla="*/ 860490 h 860490"/>
                <a:gd name="connsiteX7" fmla="*/ 0 w 860490"/>
                <a:gd name="connsiteY7" fmla="*/ 473270 h 86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0490" h="860490">
                  <a:moveTo>
                    <a:pt x="0" y="473270"/>
                  </a:moveTo>
                  <a:lnTo>
                    <a:pt x="193610" y="473270"/>
                  </a:lnTo>
                  <a:lnTo>
                    <a:pt x="193610" y="0"/>
                  </a:lnTo>
                  <a:lnTo>
                    <a:pt x="666880" y="0"/>
                  </a:lnTo>
                  <a:lnTo>
                    <a:pt x="666880" y="473270"/>
                  </a:lnTo>
                  <a:lnTo>
                    <a:pt x="860490" y="473270"/>
                  </a:lnTo>
                  <a:lnTo>
                    <a:pt x="430245" y="860490"/>
                  </a:lnTo>
                  <a:lnTo>
                    <a:pt x="0" y="473270"/>
                  </a:lnTo>
                  <a:close/>
                </a:path>
              </a:pathLst>
            </a:custGeom>
            <a:solidFill>
              <a:srgbClr val="0432FF">
                <a:alpha val="90000"/>
              </a:srgbClr>
            </a:solidFill>
          </p:spPr>
          <p:style>
            <a:lnRef idx="2">
              <a:schemeClr val="accent4">
                <a:tint val="40000"/>
                <a:alpha val="90000"/>
                <a:hueOff val="10861925"/>
                <a:satOff val="-51245"/>
                <a:lumOff val="-1851"/>
                <a:alphaOff val="0"/>
              </a:schemeClr>
            </a:lnRef>
            <a:fillRef idx="1">
              <a:scrgbClr r="0" g="0" b="0"/>
            </a:fillRef>
            <a:effectRef idx="0">
              <a:schemeClr val="accent4">
                <a:tint val="40000"/>
                <a:alpha val="90000"/>
                <a:hueOff val="10861925"/>
                <a:satOff val="-51245"/>
                <a:lumOff val="-1851"/>
                <a:alphaOff val="0"/>
              </a:schemeClr>
            </a:effectRef>
            <a:fontRef idx="minor">
              <a:schemeClr val="dk1">
                <a:hueOff val="0"/>
                <a:satOff val="0"/>
                <a:lumOff val="0"/>
                <a:alphaOff val="0"/>
              </a:schemeClr>
            </a:fontRef>
          </p:style>
          <p:txBody>
            <a:bodyPr spcFirstLastPara="0" vert="horz" wrap="square" lIns="230440" tIns="36830" rIns="230440" bIns="249801" numCol="1" spcCol="1270" anchor="ctr" anchorCtr="0">
              <a:noAutofit/>
            </a:bodyPr>
            <a:lstStyle/>
            <a:p>
              <a:pPr marL="0" lvl="0" indent="0" algn="ctr" defTabSz="1289050">
                <a:lnSpc>
                  <a:spcPct val="90000"/>
                </a:lnSpc>
                <a:spcBef>
                  <a:spcPct val="0"/>
                </a:spcBef>
                <a:spcAft>
                  <a:spcPct val="35000"/>
                </a:spcAft>
                <a:buNone/>
              </a:pPr>
              <a:endParaRPr kumimoji="1" lang="ja-JP" altLang="en-US" sz="2900" kern="1200"/>
            </a:p>
          </p:txBody>
        </p:sp>
      </p:grpSp>
      <p:grpSp>
        <p:nvGrpSpPr>
          <p:cNvPr id="4" name="グループ化 3">
            <a:extLst>
              <a:ext uri="{FF2B5EF4-FFF2-40B4-BE49-F238E27FC236}">
                <a16:creationId xmlns:a16="http://schemas.microsoft.com/office/drawing/2014/main" id="{56FE3B37-D6DE-434D-BCBE-64A673FB62D5}"/>
              </a:ext>
            </a:extLst>
          </p:cNvPr>
          <p:cNvGrpSpPr/>
          <p:nvPr/>
        </p:nvGrpSpPr>
        <p:grpSpPr>
          <a:xfrm>
            <a:off x="1002891" y="1022110"/>
            <a:ext cx="10369364" cy="934940"/>
            <a:chOff x="-129058" y="0"/>
            <a:chExt cx="10169051" cy="1323831"/>
          </a:xfrm>
          <a:solidFill>
            <a:srgbClr val="9A207D"/>
          </a:solidFill>
        </p:grpSpPr>
        <p:sp>
          <p:nvSpPr>
            <p:cNvPr id="5" name="四角形: 角を丸くする 4">
              <a:extLst>
                <a:ext uri="{FF2B5EF4-FFF2-40B4-BE49-F238E27FC236}">
                  <a16:creationId xmlns:a16="http://schemas.microsoft.com/office/drawing/2014/main" id="{371DE7E7-199B-4BEA-B6F3-B0F5DF576B1A}"/>
                </a:ext>
              </a:extLst>
            </p:cNvPr>
            <p:cNvSpPr/>
            <p:nvPr/>
          </p:nvSpPr>
          <p:spPr>
            <a:xfrm>
              <a:off x="-129058" y="0"/>
              <a:ext cx="10169051" cy="1323831"/>
            </a:xfrm>
            <a:prstGeom prst="roundRect">
              <a:avLst>
                <a:gd name="adj" fmla="val 10000"/>
              </a:avLst>
            </a:prstGeom>
            <a:grp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6" name="四角形: 角を丸くする 4">
              <a:extLst>
                <a:ext uri="{FF2B5EF4-FFF2-40B4-BE49-F238E27FC236}">
                  <a16:creationId xmlns:a16="http://schemas.microsoft.com/office/drawing/2014/main" id="{BCFC3A46-CE11-4EBE-B679-3CB678F35A76}"/>
                </a:ext>
              </a:extLst>
            </p:cNvPr>
            <p:cNvSpPr txBox="1"/>
            <p:nvPr/>
          </p:nvSpPr>
          <p:spPr>
            <a:xfrm>
              <a:off x="23688" y="35408"/>
              <a:ext cx="9863558" cy="124628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ja-JP" altLang="en-US" sz="2900" b="1" dirty="0">
                  <a:effectLst>
                    <a:outerShdw blurRad="38100" dist="38100" dir="2700000" algn="tl">
                      <a:srgbClr val="000000">
                        <a:alpha val="43137"/>
                      </a:srgbClr>
                    </a:outerShdw>
                  </a:effectLst>
                </a:rPr>
                <a:t>①</a:t>
              </a:r>
              <a:r>
                <a:rPr kumimoji="1" lang="ja-JP" altLang="en-US" sz="2900" b="1" kern="1200" dirty="0">
                  <a:effectLst>
                    <a:outerShdw blurRad="38100" dist="38100" dir="2700000" algn="tl">
                      <a:srgbClr val="000000">
                        <a:alpha val="43137"/>
                      </a:srgbClr>
                    </a:outerShdw>
                  </a:effectLst>
                </a:rPr>
                <a:t>ライブラリー調整：</a:t>
              </a:r>
              <a:r>
                <a:rPr kumimoji="1" lang="en-US" altLang="ja-JP" sz="2900" b="1" kern="1200" dirty="0">
                  <a:effectLst>
                    <a:outerShdw blurRad="38100" dist="38100" dir="2700000" algn="tl">
                      <a:srgbClr val="000000">
                        <a:alpha val="43137"/>
                      </a:srgbClr>
                    </a:outerShdw>
                  </a:effectLst>
                </a:rPr>
                <a:t>DNA</a:t>
              </a:r>
              <a:r>
                <a:rPr kumimoji="1" lang="ja-JP" altLang="en-US" sz="2900" b="1" kern="1200" dirty="0">
                  <a:effectLst>
                    <a:outerShdw blurRad="38100" dist="38100" dir="2700000" algn="tl">
                      <a:srgbClr val="000000">
                        <a:alpha val="43137"/>
                      </a:srgbClr>
                    </a:outerShdw>
                  </a:effectLst>
                </a:rPr>
                <a:t>をシーケンス可能な構造にする</a:t>
              </a:r>
            </a:p>
          </p:txBody>
        </p:sp>
      </p:grpSp>
      <p:sp>
        <p:nvSpPr>
          <p:cNvPr id="14" name="フリーフォーム: 図形 13">
            <a:extLst>
              <a:ext uri="{FF2B5EF4-FFF2-40B4-BE49-F238E27FC236}">
                <a16:creationId xmlns:a16="http://schemas.microsoft.com/office/drawing/2014/main" id="{3476374C-3D80-4204-AFE1-AE1073B8F948}"/>
              </a:ext>
            </a:extLst>
          </p:cNvPr>
          <p:cNvSpPr/>
          <p:nvPr/>
        </p:nvSpPr>
        <p:spPr>
          <a:xfrm>
            <a:off x="9216354" y="1958721"/>
            <a:ext cx="860490" cy="860490"/>
          </a:xfrm>
          <a:custGeom>
            <a:avLst/>
            <a:gdLst>
              <a:gd name="connsiteX0" fmla="*/ 0 w 860490"/>
              <a:gd name="connsiteY0" fmla="*/ 473270 h 860490"/>
              <a:gd name="connsiteX1" fmla="*/ 193610 w 860490"/>
              <a:gd name="connsiteY1" fmla="*/ 473270 h 860490"/>
              <a:gd name="connsiteX2" fmla="*/ 193610 w 860490"/>
              <a:gd name="connsiteY2" fmla="*/ 0 h 860490"/>
              <a:gd name="connsiteX3" fmla="*/ 666880 w 860490"/>
              <a:gd name="connsiteY3" fmla="*/ 0 h 860490"/>
              <a:gd name="connsiteX4" fmla="*/ 666880 w 860490"/>
              <a:gd name="connsiteY4" fmla="*/ 473270 h 860490"/>
              <a:gd name="connsiteX5" fmla="*/ 860490 w 860490"/>
              <a:gd name="connsiteY5" fmla="*/ 473270 h 860490"/>
              <a:gd name="connsiteX6" fmla="*/ 430245 w 860490"/>
              <a:gd name="connsiteY6" fmla="*/ 860490 h 860490"/>
              <a:gd name="connsiteX7" fmla="*/ 0 w 860490"/>
              <a:gd name="connsiteY7" fmla="*/ 473270 h 86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0490" h="860490">
                <a:moveTo>
                  <a:pt x="0" y="473270"/>
                </a:moveTo>
                <a:lnTo>
                  <a:pt x="193610" y="473270"/>
                </a:lnTo>
                <a:lnTo>
                  <a:pt x="193610" y="0"/>
                </a:lnTo>
                <a:lnTo>
                  <a:pt x="666880" y="0"/>
                </a:lnTo>
                <a:lnTo>
                  <a:pt x="666880" y="473270"/>
                </a:lnTo>
                <a:lnTo>
                  <a:pt x="860490" y="473270"/>
                </a:lnTo>
                <a:lnTo>
                  <a:pt x="430245" y="860490"/>
                </a:lnTo>
                <a:lnTo>
                  <a:pt x="0" y="473270"/>
                </a:lnTo>
                <a:close/>
              </a:path>
            </a:pathLst>
          </a:custGeom>
          <a:solidFill>
            <a:srgbClr val="00FDFF">
              <a:alpha val="90000"/>
            </a:srgbClr>
          </a:solidFill>
          <a:ln>
            <a:solidFill>
              <a:schemeClr val="accent1">
                <a:lumMod val="50000"/>
                <a:alpha val="90000"/>
              </a:schemeClr>
            </a:solidFill>
          </a:ln>
        </p:spPr>
        <p:style>
          <a:lnRef idx="2">
            <a:schemeClr val="accent4">
              <a:tint val="40000"/>
              <a:alpha val="90000"/>
              <a:hueOff val="10861925"/>
              <a:satOff val="-51245"/>
              <a:lumOff val="-1851"/>
              <a:alphaOff val="0"/>
            </a:schemeClr>
          </a:lnRef>
          <a:fillRef idx="1">
            <a:scrgbClr r="0" g="0" b="0"/>
          </a:fillRef>
          <a:effectRef idx="0">
            <a:schemeClr val="accent4">
              <a:tint val="40000"/>
              <a:alpha val="90000"/>
              <a:hueOff val="10861925"/>
              <a:satOff val="-51245"/>
              <a:lumOff val="-1851"/>
              <a:alphaOff val="0"/>
            </a:schemeClr>
          </a:effectRef>
          <a:fontRef idx="minor">
            <a:schemeClr val="dk1">
              <a:hueOff val="0"/>
              <a:satOff val="0"/>
              <a:lumOff val="0"/>
              <a:alphaOff val="0"/>
            </a:schemeClr>
          </a:fontRef>
        </p:style>
        <p:txBody>
          <a:bodyPr spcFirstLastPara="0" vert="horz" wrap="square" lIns="230440" tIns="36830" rIns="230440" bIns="249801" numCol="1" spcCol="1270" anchor="ctr" anchorCtr="0">
            <a:noAutofit/>
          </a:bodyPr>
          <a:lstStyle/>
          <a:p>
            <a:pPr marL="0" lvl="0" indent="0" algn="ctr" defTabSz="1289050">
              <a:lnSpc>
                <a:spcPct val="90000"/>
              </a:lnSpc>
              <a:spcBef>
                <a:spcPct val="0"/>
              </a:spcBef>
              <a:spcAft>
                <a:spcPct val="35000"/>
              </a:spcAft>
              <a:buNone/>
            </a:pPr>
            <a:endParaRPr kumimoji="1" lang="ja-JP" altLang="en-US" sz="2900" kern="1200"/>
          </a:p>
        </p:txBody>
      </p:sp>
      <p:sp>
        <p:nvSpPr>
          <p:cNvPr id="16" name="テキスト ボックス 15">
            <a:extLst>
              <a:ext uri="{FF2B5EF4-FFF2-40B4-BE49-F238E27FC236}">
                <a16:creationId xmlns:a16="http://schemas.microsoft.com/office/drawing/2014/main" id="{3DCC8C48-FABA-41D1-9D84-8451F2C99EC1}"/>
              </a:ext>
            </a:extLst>
          </p:cNvPr>
          <p:cNvSpPr txBox="1"/>
          <p:nvPr/>
        </p:nvSpPr>
        <p:spPr>
          <a:xfrm>
            <a:off x="412955" y="206477"/>
            <a:ext cx="4925961" cy="707886"/>
          </a:xfrm>
          <a:prstGeom prst="rect">
            <a:avLst/>
          </a:prstGeom>
          <a:solidFill>
            <a:schemeClr val="accent2">
              <a:lumMod val="40000"/>
              <a:lumOff val="60000"/>
            </a:schemeClr>
          </a:solidFill>
          <a:ln>
            <a:solidFill>
              <a:srgbClr val="FFC000"/>
            </a:solidFill>
          </a:ln>
        </p:spPr>
        <p:txBody>
          <a:bodyPr wrap="square" rtlCol="0">
            <a:spAutoFit/>
          </a:bodyPr>
          <a:lstStyle/>
          <a:p>
            <a:r>
              <a:rPr lang="ja-JP" altLang="en-US" sz="4000" dirty="0"/>
              <a:t>シークエンスの工程</a:t>
            </a:r>
            <a:endParaRPr kumimoji="1" lang="ja-JP" altLang="en-US" sz="4000" dirty="0"/>
          </a:p>
        </p:txBody>
      </p:sp>
      <p:sp>
        <p:nvSpPr>
          <p:cNvPr id="17" name="テキスト ボックス 16">
            <a:extLst>
              <a:ext uri="{FF2B5EF4-FFF2-40B4-BE49-F238E27FC236}">
                <a16:creationId xmlns:a16="http://schemas.microsoft.com/office/drawing/2014/main" id="{B909B01F-3C6B-47FD-A02A-1D5D67864626}"/>
              </a:ext>
            </a:extLst>
          </p:cNvPr>
          <p:cNvSpPr txBox="1"/>
          <p:nvPr/>
        </p:nvSpPr>
        <p:spPr>
          <a:xfrm>
            <a:off x="11080947" y="2631395"/>
            <a:ext cx="738664" cy="2560038"/>
          </a:xfrm>
          <a:prstGeom prst="rect">
            <a:avLst/>
          </a:prstGeom>
          <a:noFill/>
        </p:spPr>
        <p:txBody>
          <a:bodyPr vert="eaVert" wrap="square" rtlCol="0">
            <a:spAutoFit/>
          </a:bodyPr>
          <a:lstStyle/>
          <a:p>
            <a:r>
              <a:rPr kumimoji="1" lang="ja-JP" altLang="en-US" sz="3600" dirty="0"/>
              <a:t>装置内工程</a:t>
            </a:r>
          </a:p>
        </p:txBody>
      </p:sp>
    </p:spTree>
    <p:extLst>
      <p:ext uri="{BB962C8B-B14F-4D97-AF65-F5344CB8AC3E}">
        <p14:creationId xmlns:p14="http://schemas.microsoft.com/office/powerpoint/2010/main" val="351787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E796C-DBCB-4984-8573-43B48F5A7D70}"/>
              </a:ext>
            </a:extLst>
          </p:cNvPr>
          <p:cNvSpPr>
            <a:spLocks noGrp="1"/>
          </p:cNvSpPr>
          <p:nvPr>
            <p:ph type="title"/>
          </p:nvPr>
        </p:nvSpPr>
        <p:spPr>
          <a:xfrm>
            <a:off x="176210" y="173571"/>
            <a:ext cx="6767252" cy="982382"/>
          </a:xfrm>
        </p:spPr>
        <p:txBody>
          <a:bodyPr/>
          <a:lstStyle/>
          <a:p>
            <a:pPr algn="ctr"/>
            <a:r>
              <a:rPr lang="en-US" b="1" dirty="0">
                <a:latin typeface="Meiryo" panose="020B0604030504040204" pitchFamily="34" charset="-128"/>
                <a:ea typeface="Meiryo" panose="020B0604030504040204" pitchFamily="34" charset="-128"/>
                <a:cs typeface="Arial" panose="020B0604020202020204" pitchFamily="34" charset="0"/>
              </a:rPr>
              <a:t>COVID-19 </a:t>
            </a:r>
            <a:r>
              <a:rPr lang="ja-JP" altLang="en-US" b="1" dirty="0">
                <a:latin typeface="Meiryo" panose="020B0604030504040204" pitchFamily="34" charset="-128"/>
                <a:ea typeface="Meiryo" panose="020B0604030504040204" pitchFamily="34" charset="-128"/>
                <a:cs typeface="Arial" panose="020B0604020202020204" pitchFamily="34" charset="0"/>
              </a:rPr>
              <a:t>検査手順概要</a:t>
            </a:r>
            <a:endParaRPr lang="en-US" b="1" dirty="0">
              <a:latin typeface="Meiryo" panose="020B0604030504040204" pitchFamily="34" charset="-128"/>
              <a:ea typeface="Meiryo" panose="020B0604030504040204" pitchFamily="34" charset="-128"/>
              <a:cs typeface="Arial" panose="020B0604020202020204" pitchFamily="34" charset="0"/>
            </a:endParaRPr>
          </a:p>
        </p:txBody>
      </p:sp>
      <p:grpSp>
        <p:nvGrpSpPr>
          <p:cNvPr id="6" name="グループ化 5">
            <a:extLst>
              <a:ext uri="{FF2B5EF4-FFF2-40B4-BE49-F238E27FC236}">
                <a16:creationId xmlns:a16="http://schemas.microsoft.com/office/drawing/2014/main" id="{D21DD0C2-53E5-4DA3-A099-9CC69E3DD4B8}"/>
              </a:ext>
            </a:extLst>
          </p:cNvPr>
          <p:cNvGrpSpPr/>
          <p:nvPr/>
        </p:nvGrpSpPr>
        <p:grpSpPr>
          <a:xfrm>
            <a:off x="459257" y="1155674"/>
            <a:ext cx="11449596" cy="4517402"/>
            <a:chOff x="624720" y="1626222"/>
            <a:chExt cx="11449596" cy="4517402"/>
          </a:xfrm>
        </p:grpSpPr>
        <p:sp>
          <p:nvSpPr>
            <p:cNvPr id="4" name="TextBox 3">
              <a:extLst>
                <a:ext uri="{FF2B5EF4-FFF2-40B4-BE49-F238E27FC236}">
                  <a16:creationId xmlns:a16="http://schemas.microsoft.com/office/drawing/2014/main" id="{F72F8641-9153-4F6E-A1D1-5387332D377E}"/>
                </a:ext>
              </a:extLst>
            </p:cNvPr>
            <p:cNvSpPr txBox="1"/>
            <p:nvPr/>
          </p:nvSpPr>
          <p:spPr>
            <a:xfrm>
              <a:off x="7656454" y="2287361"/>
              <a:ext cx="3825430" cy="369332"/>
            </a:xfrm>
            <a:prstGeom prst="rect">
              <a:avLst/>
            </a:prstGeom>
            <a:solidFill>
              <a:schemeClr val="accent4">
                <a:lumMod val="40000"/>
                <a:lumOff val="60000"/>
              </a:schemeClr>
            </a:solidFill>
            <a:effectLst>
              <a:outerShdw blurRad="50800" dist="50800" dir="5400000" algn="ctr" rotWithShape="0">
                <a:srgbClr val="000000">
                  <a:alpha val="76000"/>
                </a:srgbClr>
              </a:outerShdw>
            </a:effectLst>
          </p:spPr>
          <p:txBody>
            <a:bodyPr wrap="square" rtlCol="0" anchor="b">
              <a:spAutoFit/>
            </a:bodyPr>
            <a:lstStyle/>
            <a:p>
              <a:pPr algn="ctr"/>
              <a:r>
                <a:rPr lang="ja-JP" altLang="en-US" b="1" dirty="0">
                  <a:latin typeface="Meiryo" panose="020B0604030504040204" pitchFamily="34" charset="-128"/>
                  <a:ea typeface="Meiryo" panose="020B0604030504040204" pitchFamily="34" charset="-128"/>
                  <a:cs typeface="Arial" panose="020B0604020202020204" pitchFamily="34" charset="0"/>
                </a:rPr>
                <a:t>地方衛生研究所</a:t>
              </a:r>
              <a:endParaRPr lang="en-US" b="1" dirty="0">
                <a:latin typeface="Meiryo" panose="020B0604030504040204" pitchFamily="34" charset="-128"/>
                <a:ea typeface="Meiryo" panose="020B0604030504040204" pitchFamily="34" charset="-128"/>
                <a:cs typeface="Arial" panose="020B0604020202020204" pitchFamily="34" charset="0"/>
              </a:endParaRPr>
            </a:p>
          </p:txBody>
        </p:sp>
        <p:sp>
          <p:nvSpPr>
            <p:cNvPr id="7" name="TextBox 6">
              <a:extLst>
                <a:ext uri="{FF2B5EF4-FFF2-40B4-BE49-F238E27FC236}">
                  <a16:creationId xmlns:a16="http://schemas.microsoft.com/office/drawing/2014/main" id="{BD519FD8-E6BA-453F-A74C-A46583605E70}"/>
                </a:ext>
              </a:extLst>
            </p:cNvPr>
            <p:cNvSpPr txBox="1"/>
            <p:nvPr/>
          </p:nvSpPr>
          <p:spPr>
            <a:xfrm>
              <a:off x="698165" y="2263276"/>
              <a:ext cx="3354715" cy="369332"/>
            </a:xfrm>
            <a:prstGeom prst="rect">
              <a:avLst/>
            </a:prstGeom>
            <a:solidFill>
              <a:schemeClr val="accent4">
                <a:lumMod val="40000"/>
                <a:lumOff val="60000"/>
              </a:schemeClr>
            </a:solidFill>
            <a:effectLst>
              <a:outerShdw blurRad="50800" dist="50800" dir="5400000" algn="ctr" rotWithShape="0">
                <a:srgbClr val="000000">
                  <a:alpha val="76000"/>
                </a:srgbClr>
              </a:outerShdw>
            </a:effectLst>
          </p:spPr>
          <p:txBody>
            <a:bodyPr wrap="square" rtlCol="0">
              <a:spAutoFit/>
            </a:bodyPr>
            <a:lstStyle/>
            <a:p>
              <a:pPr algn="ctr"/>
              <a:r>
                <a:rPr lang="ja-JP" altLang="en-US" b="1" dirty="0">
                  <a:latin typeface="Meiryo" panose="020B0604030504040204" pitchFamily="34" charset="-128"/>
                  <a:ea typeface="Meiryo" panose="020B0604030504040204" pitchFamily="34" charset="-128"/>
                  <a:cs typeface="Arial" panose="020B0604020202020204" pitchFamily="34" charset="0"/>
                </a:rPr>
                <a:t>保健所</a:t>
              </a:r>
              <a:endParaRPr lang="en-US" b="1" dirty="0">
                <a:latin typeface="Meiryo" panose="020B0604030504040204" pitchFamily="34" charset="-128"/>
                <a:ea typeface="Meiryo" panose="020B0604030504040204" pitchFamily="34" charset="-128"/>
                <a:cs typeface="Arial" panose="020B0604020202020204" pitchFamily="34" charset="0"/>
              </a:endParaRPr>
            </a:p>
          </p:txBody>
        </p:sp>
        <p:sp>
          <p:nvSpPr>
            <p:cNvPr id="8" name="TextBox 7">
              <a:extLst>
                <a:ext uri="{FF2B5EF4-FFF2-40B4-BE49-F238E27FC236}">
                  <a16:creationId xmlns:a16="http://schemas.microsoft.com/office/drawing/2014/main" id="{E4C44761-3696-4CEC-8BE5-817990D42D8B}"/>
                </a:ext>
              </a:extLst>
            </p:cNvPr>
            <p:cNvSpPr txBox="1"/>
            <p:nvPr/>
          </p:nvSpPr>
          <p:spPr>
            <a:xfrm>
              <a:off x="700299" y="5454607"/>
              <a:ext cx="3352581" cy="369332"/>
            </a:xfrm>
            <a:prstGeom prst="rect">
              <a:avLst/>
            </a:prstGeom>
            <a:solidFill>
              <a:schemeClr val="accent5">
                <a:lumMod val="40000"/>
                <a:lumOff val="60000"/>
              </a:schemeClr>
            </a:solidFill>
            <a:effectLst>
              <a:outerShdw blurRad="50800" dist="50800" dir="5400000" algn="ctr" rotWithShape="0">
                <a:srgbClr val="000000">
                  <a:alpha val="76000"/>
                </a:srgbClr>
              </a:outerShdw>
            </a:effectLst>
          </p:spPr>
          <p:txBody>
            <a:bodyPr wrap="square" rtlCol="0">
              <a:spAutoFit/>
            </a:bodyPr>
            <a:lstStyle/>
            <a:p>
              <a:pPr algn="ctr"/>
              <a:r>
                <a:rPr lang="ja-JP" altLang="en-US" b="1" dirty="0">
                  <a:latin typeface="Meiryo" panose="020B0604030504040204" pitchFamily="34" charset="-128"/>
                  <a:ea typeface="Meiryo" panose="020B0604030504040204" pitchFamily="34" charset="-128"/>
                  <a:cs typeface="Arial" panose="020B0604020202020204" pitchFamily="34" charset="0"/>
                </a:rPr>
                <a:t>感染研・</a:t>
              </a:r>
              <a:r>
                <a:rPr lang="en-US" b="1" dirty="0">
                  <a:latin typeface="Meiryo" panose="020B0604030504040204" pitchFamily="34" charset="-128"/>
                  <a:ea typeface="Meiryo" panose="020B0604030504040204" pitchFamily="34" charset="-128"/>
                  <a:cs typeface="Arial" panose="020B0604020202020204" pitchFamily="34" charset="0"/>
                </a:rPr>
                <a:t>FETP </a:t>
              </a:r>
            </a:p>
          </p:txBody>
        </p:sp>
        <p:sp>
          <p:nvSpPr>
            <p:cNvPr id="9" name="TextBox 8">
              <a:extLst>
                <a:ext uri="{FF2B5EF4-FFF2-40B4-BE49-F238E27FC236}">
                  <a16:creationId xmlns:a16="http://schemas.microsoft.com/office/drawing/2014/main" id="{6B44A203-021D-4182-A2C0-A7D7C7C34952}"/>
                </a:ext>
              </a:extLst>
            </p:cNvPr>
            <p:cNvSpPr txBox="1"/>
            <p:nvPr/>
          </p:nvSpPr>
          <p:spPr>
            <a:xfrm>
              <a:off x="1999302" y="3475944"/>
              <a:ext cx="1980029" cy="954107"/>
            </a:xfrm>
            <a:prstGeom prst="rect">
              <a:avLst/>
            </a:prstGeom>
            <a:noFill/>
          </p:spPr>
          <p:txBody>
            <a:bodyPr wrap="none" rtlCol="0">
              <a:spAutoFit/>
            </a:bodyPr>
            <a:lstStyle/>
            <a:p>
              <a:r>
                <a:rPr lang="ja-JP" altLang="en-US" sz="2800" b="1" dirty="0">
                  <a:latin typeface="Meiryo" panose="020B0604030504040204" pitchFamily="34" charset="-128"/>
                  <a:ea typeface="Meiryo" panose="020B0604030504040204" pitchFamily="34" charset="-128"/>
                  <a:cs typeface="Arial" panose="020B0604020202020204" pitchFamily="34" charset="0"/>
                </a:rPr>
                <a:t>積極的疫学</a:t>
              </a:r>
              <a:endParaRPr lang="en-US" altLang="ja-JP" sz="2800" b="1" dirty="0">
                <a:latin typeface="Meiryo" panose="020B0604030504040204" pitchFamily="34" charset="-128"/>
                <a:ea typeface="Meiryo" panose="020B0604030504040204" pitchFamily="34" charset="-128"/>
                <a:cs typeface="Arial" panose="020B0604020202020204" pitchFamily="34" charset="0"/>
              </a:endParaRPr>
            </a:p>
            <a:p>
              <a:r>
                <a:rPr lang="ja-JP" altLang="en-US" sz="2800" b="1" dirty="0">
                  <a:latin typeface="Meiryo" panose="020B0604030504040204" pitchFamily="34" charset="-128"/>
                  <a:ea typeface="Meiryo" panose="020B0604030504040204" pitchFamily="34" charset="-128"/>
                  <a:cs typeface="Arial" panose="020B0604020202020204" pitchFamily="34" charset="0"/>
                </a:rPr>
                <a:t>調査支援</a:t>
              </a:r>
              <a:endParaRPr lang="en-US" sz="2800" b="1" dirty="0">
                <a:latin typeface="Meiryo" panose="020B0604030504040204" pitchFamily="34" charset="-128"/>
                <a:ea typeface="Meiryo" panose="020B0604030504040204" pitchFamily="34" charset="-128"/>
                <a:cs typeface="Arial" panose="020B0604020202020204" pitchFamily="34" charset="0"/>
              </a:endParaRPr>
            </a:p>
          </p:txBody>
        </p:sp>
        <p:cxnSp>
          <p:nvCxnSpPr>
            <p:cNvPr id="11" name="Straight Arrow Connector 10">
              <a:extLst>
                <a:ext uri="{FF2B5EF4-FFF2-40B4-BE49-F238E27FC236}">
                  <a16:creationId xmlns:a16="http://schemas.microsoft.com/office/drawing/2014/main" id="{EAFA634A-B4D2-4CD6-B64C-E071952DE4AD}"/>
                </a:ext>
              </a:extLst>
            </p:cNvPr>
            <p:cNvCxnSpPr>
              <a:cxnSpLocks/>
            </p:cNvCxnSpPr>
            <p:nvPr/>
          </p:nvCxnSpPr>
          <p:spPr>
            <a:xfrm flipV="1">
              <a:off x="1999302" y="2799789"/>
              <a:ext cx="0" cy="224275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2E62481-A759-4A87-AD1C-974F11378DA5}"/>
                </a:ext>
              </a:extLst>
            </p:cNvPr>
            <p:cNvCxnSpPr>
              <a:cxnSpLocks/>
            </p:cNvCxnSpPr>
            <p:nvPr/>
          </p:nvCxnSpPr>
          <p:spPr>
            <a:xfrm>
              <a:off x="4608065" y="2347329"/>
              <a:ext cx="236323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004B8DF-DCDB-430C-90AD-AD9EFB6319D9}"/>
                </a:ext>
              </a:extLst>
            </p:cNvPr>
            <p:cNvSpPr txBox="1"/>
            <p:nvPr/>
          </p:nvSpPr>
          <p:spPr>
            <a:xfrm>
              <a:off x="5189061" y="1671580"/>
              <a:ext cx="1107996" cy="646331"/>
            </a:xfrm>
            <a:prstGeom prst="rect">
              <a:avLst/>
            </a:prstGeom>
            <a:noFill/>
          </p:spPr>
          <p:txBody>
            <a:bodyPr wrap="none" rtlCol="0">
              <a:spAutoFit/>
            </a:bodyPr>
            <a:lstStyle/>
            <a:p>
              <a:pPr algn="ctr"/>
              <a:r>
                <a:rPr lang="ja-JP" altLang="en-US" b="1" dirty="0">
                  <a:latin typeface="Meiryo" panose="020B0604030504040204" pitchFamily="34" charset="-128"/>
                  <a:ea typeface="Meiryo" panose="020B0604030504040204" pitchFamily="34" charset="-128"/>
                  <a:cs typeface="Arial" panose="020B0604020202020204" pitchFamily="34" charset="0"/>
                </a:rPr>
                <a:t>臨床検体</a:t>
              </a:r>
              <a:endParaRPr lang="en-US" altLang="ja-JP" b="1" dirty="0">
                <a:latin typeface="Meiryo" panose="020B0604030504040204" pitchFamily="34" charset="-128"/>
                <a:ea typeface="Meiryo" panose="020B0604030504040204" pitchFamily="34" charset="-128"/>
                <a:cs typeface="Arial" panose="020B0604020202020204" pitchFamily="34" charset="0"/>
              </a:endParaRPr>
            </a:p>
            <a:p>
              <a:pPr algn="ctr"/>
              <a:r>
                <a:rPr lang="ja-JP" altLang="en-US" b="1" dirty="0">
                  <a:latin typeface="Meiryo" panose="020B0604030504040204" pitchFamily="34" charset="-128"/>
                  <a:ea typeface="Meiryo" panose="020B0604030504040204" pitchFamily="34" charset="-128"/>
                  <a:cs typeface="Arial" panose="020B0604020202020204" pitchFamily="34" charset="0"/>
                </a:rPr>
                <a:t>疫学情報</a:t>
              </a:r>
              <a:endParaRPr lang="en-US" b="1" dirty="0">
                <a:latin typeface="Meiryo" panose="020B0604030504040204" pitchFamily="34" charset="-128"/>
                <a:ea typeface="Meiryo" panose="020B0604030504040204" pitchFamily="34" charset="-128"/>
                <a:cs typeface="Arial" panose="020B0604020202020204" pitchFamily="34" charset="0"/>
              </a:endParaRPr>
            </a:p>
          </p:txBody>
        </p:sp>
        <p:sp>
          <p:nvSpPr>
            <p:cNvPr id="36" name="TextBox 35">
              <a:extLst>
                <a:ext uri="{FF2B5EF4-FFF2-40B4-BE49-F238E27FC236}">
                  <a16:creationId xmlns:a16="http://schemas.microsoft.com/office/drawing/2014/main" id="{6952482F-17EF-4FAC-9DF3-C5FE5359F88C}"/>
                </a:ext>
              </a:extLst>
            </p:cNvPr>
            <p:cNvSpPr txBox="1"/>
            <p:nvPr/>
          </p:nvSpPr>
          <p:spPr>
            <a:xfrm>
              <a:off x="4615634" y="2829613"/>
              <a:ext cx="2254849" cy="646331"/>
            </a:xfrm>
            <a:prstGeom prst="rect">
              <a:avLst/>
            </a:prstGeom>
            <a:noFill/>
          </p:spPr>
          <p:txBody>
            <a:bodyPr wrap="none" rtlCol="0">
              <a:spAutoFit/>
            </a:bodyPr>
            <a:lstStyle/>
            <a:p>
              <a:pPr algn="ctr"/>
              <a:r>
                <a:rPr lang="ja-JP" altLang="en-US" b="1" dirty="0">
                  <a:latin typeface="Meiryo" panose="020B0604030504040204" pitchFamily="34" charset="-128"/>
                  <a:ea typeface="Meiryo" panose="020B0604030504040204" pitchFamily="34" charset="-128"/>
                  <a:cs typeface="Arial" panose="020B0604020202020204" pitchFamily="34" charset="0"/>
                </a:rPr>
                <a:t>ラボ検査結果</a:t>
              </a:r>
              <a:endParaRPr lang="en-US" altLang="ja-JP" b="1" dirty="0">
                <a:latin typeface="Meiryo" panose="020B0604030504040204" pitchFamily="34" charset="-128"/>
                <a:ea typeface="Meiryo" panose="020B0604030504040204" pitchFamily="34" charset="-128"/>
                <a:cs typeface="Arial" panose="020B0604020202020204" pitchFamily="34" charset="0"/>
              </a:endParaRPr>
            </a:p>
            <a:p>
              <a:pPr algn="ctr"/>
              <a:r>
                <a:rPr lang="en-US" b="1" dirty="0">
                  <a:latin typeface="Meiryo" panose="020B0604030504040204" pitchFamily="34" charset="-128"/>
                  <a:ea typeface="Meiryo" panose="020B0604030504040204" pitchFamily="34" charset="-128"/>
                  <a:cs typeface="Arial" panose="020B0604020202020204" pitchFamily="34" charset="0"/>
                </a:rPr>
                <a:t> (PCR test, WGS)</a:t>
              </a:r>
            </a:p>
          </p:txBody>
        </p:sp>
        <p:cxnSp>
          <p:nvCxnSpPr>
            <p:cNvPr id="38" name="Straight Arrow Connector 37">
              <a:extLst>
                <a:ext uri="{FF2B5EF4-FFF2-40B4-BE49-F238E27FC236}">
                  <a16:creationId xmlns:a16="http://schemas.microsoft.com/office/drawing/2014/main" id="{0B59D98F-97F6-4DAD-BC2C-F8D0B95B1BB3}"/>
                </a:ext>
              </a:extLst>
            </p:cNvPr>
            <p:cNvCxnSpPr/>
            <p:nvPr/>
          </p:nvCxnSpPr>
          <p:spPr>
            <a:xfrm>
              <a:off x="1599252" y="2829613"/>
              <a:ext cx="0" cy="217787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F71F675C-5D87-4728-805A-0A57066EB446}"/>
                </a:ext>
              </a:extLst>
            </p:cNvPr>
            <p:cNvSpPr txBox="1"/>
            <p:nvPr/>
          </p:nvSpPr>
          <p:spPr>
            <a:xfrm>
              <a:off x="624720" y="3655981"/>
              <a:ext cx="1300379" cy="646331"/>
            </a:xfrm>
            <a:prstGeom prst="rect">
              <a:avLst/>
            </a:prstGeom>
            <a:noFill/>
          </p:spPr>
          <p:txBody>
            <a:bodyPr wrap="square" rtlCol="0">
              <a:spAutoFit/>
            </a:bodyPr>
            <a:lstStyle/>
            <a:p>
              <a:r>
                <a:rPr lang="ja-JP" altLang="en-US" b="1" dirty="0">
                  <a:latin typeface="Meiryo" panose="020B0604030504040204" pitchFamily="34" charset="-128"/>
                  <a:ea typeface="Meiryo" panose="020B0604030504040204" pitchFamily="34" charset="-128"/>
                  <a:cs typeface="Arial" panose="020B0604020202020204" pitchFamily="34" charset="0"/>
                </a:rPr>
                <a:t>疫学</a:t>
              </a:r>
              <a:endParaRPr lang="en-US" altLang="ja-JP" b="1" dirty="0">
                <a:latin typeface="Meiryo" panose="020B0604030504040204" pitchFamily="34" charset="-128"/>
                <a:ea typeface="Meiryo" panose="020B0604030504040204" pitchFamily="34" charset="-128"/>
                <a:cs typeface="Arial" panose="020B0604020202020204" pitchFamily="34" charset="0"/>
              </a:endParaRPr>
            </a:p>
            <a:p>
              <a:r>
                <a:rPr lang="ja-JP" altLang="en-US" b="1" dirty="0">
                  <a:latin typeface="Meiryo" panose="020B0604030504040204" pitchFamily="34" charset="-128"/>
                  <a:ea typeface="Meiryo" panose="020B0604030504040204" pitchFamily="34" charset="-128"/>
                  <a:cs typeface="Arial" panose="020B0604020202020204" pitchFamily="34" charset="0"/>
                </a:rPr>
                <a:t>データ</a:t>
              </a:r>
              <a:endParaRPr lang="en-US" b="1" dirty="0">
                <a:latin typeface="Meiryo" panose="020B0604030504040204" pitchFamily="34" charset="-128"/>
                <a:ea typeface="Meiryo" panose="020B0604030504040204" pitchFamily="34" charset="-128"/>
                <a:cs typeface="Arial" panose="020B0604020202020204" pitchFamily="34" charset="0"/>
              </a:endParaRPr>
            </a:p>
          </p:txBody>
        </p:sp>
        <p:grpSp>
          <p:nvGrpSpPr>
            <p:cNvPr id="16" name="グループ化 15">
              <a:extLst>
                <a:ext uri="{FF2B5EF4-FFF2-40B4-BE49-F238E27FC236}">
                  <a16:creationId xmlns:a16="http://schemas.microsoft.com/office/drawing/2014/main" id="{5695386B-8CC9-0343-9B4C-57B702F091F9}"/>
                </a:ext>
              </a:extLst>
            </p:cNvPr>
            <p:cNvGrpSpPr/>
            <p:nvPr/>
          </p:nvGrpSpPr>
          <p:grpSpPr>
            <a:xfrm>
              <a:off x="4547540" y="5673076"/>
              <a:ext cx="2367289" cy="470548"/>
              <a:chOff x="4547540" y="5673076"/>
              <a:chExt cx="2367289" cy="470548"/>
            </a:xfrm>
          </p:grpSpPr>
          <p:cxnSp>
            <p:nvCxnSpPr>
              <p:cNvPr id="41" name="Straight Arrow Connector 40">
                <a:extLst>
                  <a:ext uri="{FF2B5EF4-FFF2-40B4-BE49-F238E27FC236}">
                    <a16:creationId xmlns:a16="http://schemas.microsoft.com/office/drawing/2014/main" id="{9646F646-E053-4DF6-B62E-73B588124E00}"/>
                  </a:ext>
                </a:extLst>
              </p:cNvPr>
              <p:cNvCxnSpPr>
                <a:cxnSpLocks/>
              </p:cNvCxnSpPr>
              <p:nvPr/>
            </p:nvCxnSpPr>
            <p:spPr>
              <a:xfrm>
                <a:off x="4547540" y="5673076"/>
                <a:ext cx="2367289"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5EE8284-BB7A-4FC3-AD65-A680DA3E176D}"/>
                  </a:ext>
                </a:extLst>
              </p:cNvPr>
              <p:cNvSpPr txBox="1"/>
              <p:nvPr/>
            </p:nvSpPr>
            <p:spPr>
              <a:xfrm>
                <a:off x="5177186" y="5774292"/>
                <a:ext cx="1107996" cy="369332"/>
              </a:xfrm>
              <a:prstGeom prst="rect">
                <a:avLst/>
              </a:prstGeom>
              <a:noFill/>
            </p:spPr>
            <p:txBody>
              <a:bodyPr wrap="none" rtlCol="0">
                <a:spAutoFit/>
              </a:bodyPr>
              <a:lstStyle/>
              <a:p>
                <a:r>
                  <a:rPr lang="ja-JP" altLang="en-US" b="1" dirty="0">
                    <a:latin typeface="Meiryo" panose="020B0604030504040204" pitchFamily="34" charset="-128"/>
                    <a:ea typeface="Meiryo" panose="020B0604030504040204" pitchFamily="34" charset="-128"/>
                    <a:cs typeface="Arial" panose="020B0604020202020204" pitchFamily="34" charset="0"/>
                  </a:rPr>
                  <a:t>情報共有</a:t>
                </a:r>
                <a:endParaRPr lang="en-US" b="1" dirty="0">
                  <a:latin typeface="Meiryo" panose="020B0604030504040204" pitchFamily="34" charset="-128"/>
                  <a:ea typeface="Meiryo" panose="020B0604030504040204" pitchFamily="34" charset="-128"/>
                  <a:cs typeface="Arial" panose="020B0604020202020204" pitchFamily="34" charset="0"/>
                </a:endParaRPr>
              </a:p>
            </p:txBody>
          </p:sp>
        </p:grpSp>
        <p:cxnSp>
          <p:nvCxnSpPr>
            <p:cNvPr id="21" name="Straight Arrow Connector 26">
              <a:extLst>
                <a:ext uri="{FF2B5EF4-FFF2-40B4-BE49-F238E27FC236}">
                  <a16:creationId xmlns:a16="http://schemas.microsoft.com/office/drawing/2014/main" id="{FAC72D2E-2BA6-8F4F-B047-D3242B2B0ECF}"/>
                </a:ext>
              </a:extLst>
            </p:cNvPr>
            <p:cNvCxnSpPr>
              <a:cxnSpLocks/>
            </p:cNvCxnSpPr>
            <p:nvPr/>
          </p:nvCxnSpPr>
          <p:spPr>
            <a:xfrm flipH="1">
              <a:off x="4610464" y="2580412"/>
              <a:ext cx="236323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23" name="図 62">
              <a:extLst>
                <a:ext uri="{FF2B5EF4-FFF2-40B4-BE49-F238E27FC236}">
                  <a16:creationId xmlns:a16="http://schemas.microsoft.com/office/drawing/2014/main" id="{7BA66B65-9BF6-1146-AF15-1D3649795BC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1800000">
              <a:off x="6851130" y="1710138"/>
              <a:ext cx="127399" cy="4582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図 53">
              <a:extLst>
                <a:ext uri="{FF2B5EF4-FFF2-40B4-BE49-F238E27FC236}">
                  <a16:creationId xmlns:a16="http://schemas.microsoft.com/office/drawing/2014/main" id="{A1D0B310-2171-4D42-A938-32A87F184A55}"/>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1800000">
              <a:off x="7300936" y="1626222"/>
              <a:ext cx="94664" cy="569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図 54">
              <a:extLst>
                <a:ext uri="{FF2B5EF4-FFF2-40B4-BE49-F238E27FC236}">
                  <a16:creationId xmlns:a16="http://schemas.microsoft.com/office/drawing/2014/main" id="{4F57824F-57E5-5447-BAD8-8503B5A94AD0}"/>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rot="1800000">
              <a:off x="7086322" y="1676568"/>
              <a:ext cx="144208" cy="509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5" name="グループ化 14">
              <a:extLst>
                <a:ext uri="{FF2B5EF4-FFF2-40B4-BE49-F238E27FC236}">
                  <a16:creationId xmlns:a16="http://schemas.microsoft.com/office/drawing/2014/main" id="{BC5E0B20-19CD-2045-91CB-645858AC2A7A}"/>
                </a:ext>
              </a:extLst>
            </p:cNvPr>
            <p:cNvGrpSpPr/>
            <p:nvPr/>
          </p:nvGrpSpPr>
          <p:grpSpPr>
            <a:xfrm>
              <a:off x="9825396" y="2863416"/>
              <a:ext cx="2248920" cy="2427751"/>
              <a:chOff x="9825396" y="2863416"/>
              <a:chExt cx="2248920" cy="2427751"/>
            </a:xfrm>
          </p:grpSpPr>
          <p:cxnSp>
            <p:nvCxnSpPr>
              <p:cNvPr id="19" name="Straight Arrow Connector 18">
                <a:extLst>
                  <a:ext uri="{FF2B5EF4-FFF2-40B4-BE49-F238E27FC236}">
                    <a16:creationId xmlns:a16="http://schemas.microsoft.com/office/drawing/2014/main" id="{9CB22C78-72DC-4416-A31E-D121C6A33A30}"/>
                  </a:ext>
                </a:extLst>
              </p:cNvPr>
              <p:cNvCxnSpPr>
                <a:cxnSpLocks/>
              </p:cNvCxnSpPr>
              <p:nvPr/>
            </p:nvCxnSpPr>
            <p:spPr>
              <a:xfrm flipV="1">
                <a:off x="9825396" y="2863416"/>
                <a:ext cx="0" cy="22612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AE4CDF1-6D87-4826-ADE6-13BA3630BDD1}"/>
                  </a:ext>
                </a:extLst>
              </p:cNvPr>
              <p:cNvSpPr txBox="1"/>
              <p:nvPr/>
            </p:nvSpPr>
            <p:spPr>
              <a:xfrm>
                <a:off x="9950062" y="4337060"/>
                <a:ext cx="2124254" cy="954107"/>
              </a:xfrm>
              <a:prstGeom prst="rect">
                <a:avLst/>
              </a:prstGeom>
              <a:noFill/>
            </p:spPr>
            <p:txBody>
              <a:bodyPr wrap="square" rtlCol="0">
                <a:spAutoFit/>
              </a:bodyPr>
              <a:lstStyle/>
              <a:p>
                <a:r>
                  <a:rPr lang="ja-JP" altLang="en-US" sz="2800" b="1" dirty="0">
                    <a:solidFill>
                      <a:srgbClr val="FF0000"/>
                    </a:solidFill>
                    <a:latin typeface="Meiryo" panose="020B0604030504040204" pitchFamily="34" charset="-128"/>
                    <a:ea typeface="Meiryo" panose="020B0604030504040204" pitchFamily="34" charset="-128"/>
                    <a:cs typeface="Arial" panose="020B0604020202020204" pitchFamily="34" charset="0"/>
                  </a:rPr>
                  <a:t>ゲノム情報</a:t>
                </a:r>
                <a:endParaRPr lang="en-US" altLang="ja-JP" sz="2800" b="1" dirty="0">
                  <a:solidFill>
                    <a:srgbClr val="FF0000"/>
                  </a:solidFill>
                  <a:latin typeface="Meiryo" panose="020B0604030504040204" pitchFamily="34" charset="-128"/>
                  <a:ea typeface="Meiryo" panose="020B0604030504040204" pitchFamily="34" charset="-128"/>
                  <a:cs typeface="Arial" panose="020B0604020202020204" pitchFamily="34" charset="0"/>
                </a:endParaRPr>
              </a:p>
              <a:p>
                <a:r>
                  <a:rPr lang="en-US" altLang="ja-JP" sz="2800" b="1" dirty="0">
                    <a:solidFill>
                      <a:srgbClr val="FF0000"/>
                    </a:solidFill>
                    <a:latin typeface="Meiryo" panose="020B0604030504040204" pitchFamily="34" charset="-128"/>
                    <a:ea typeface="Meiryo" panose="020B0604030504040204" pitchFamily="34" charset="-128"/>
                    <a:cs typeface="Arial" panose="020B0604020202020204" pitchFamily="34" charset="0"/>
                  </a:rPr>
                  <a:t>〜</a:t>
                </a:r>
                <a:r>
                  <a:rPr lang="ja-JP" altLang="en-US" sz="2800" b="1" dirty="0">
                    <a:solidFill>
                      <a:srgbClr val="FF0000"/>
                    </a:solidFill>
                    <a:latin typeface="Meiryo" panose="020B0604030504040204" pitchFamily="34" charset="-128"/>
                    <a:ea typeface="Meiryo" panose="020B0604030504040204" pitchFamily="34" charset="-128"/>
                    <a:cs typeface="Arial" panose="020B0604020202020204" pitchFamily="34" charset="0"/>
                  </a:rPr>
                  <a:t>１週間</a:t>
                </a:r>
                <a:endParaRPr lang="en-US" sz="2800" b="1" dirty="0">
                  <a:solidFill>
                    <a:srgbClr val="FF0000"/>
                  </a:solidFill>
                  <a:latin typeface="Meiryo" panose="020B0604030504040204" pitchFamily="34" charset="-128"/>
                  <a:ea typeface="Meiryo" panose="020B0604030504040204" pitchFamily="34" charset="-128"/>
                  <a:cs typeface="Arial" panose="020B0604020202020204" pitchFamily="34" charset="0"/>
                </a:endParaRPr>
              </a:p>
            </p:txBody>
          </p:sp>
          <p:pic>
            <p:nvPicPr>
              <p:cNvPr id="28" name="図 27">
                <a:extLst>
                  <a:ext uri="{FF2B5EF4-FFF2-40B4-BE49-F238E27FC236}">
                    <a16:creationId xmlns:a16="http://schemas.microsoft.com/office/drawing/2014/main" id="{7FD62C3C-9AF1-8541-AE06-0A9A755FDE5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66858" y="2964603"/>
                <a:ext cx="1273835" cy="1273835"/>
              </a:xfrm>
              <a:prstGeom prst="rect">
                <a:avLst/>
              </a:prstGeom>
              <a:solidFill>
                <a:schemeClr val="bg1"/>
              </a:solidFill>
              <a:ln w="19050">
                <a:solidFill>
                  <a:srgbClr val="00B0F0"/>
                </a:solidFill>
              </a:ln>
            </p:spPr>
          </p:pic>
        </p:grpSp>
        <p:grpSp>
          <p:nvGrpSpPr>
            <p:cNvPr id="14" name="グループ化 13">
              <a:extLst>
                <a:ext uri="{FF2B5EF4-FFF2-40B4-BE49-F238E27FC236}">
                  <a16:creationId xmlns:a16="http://schemas.microsoft.com/office/drawing/2014/main" id="{24F8BB63-0691-F948-9B6E-911247CA8096}"/>
                </a:ext>
              </a:extLst>
            </p:cNvPr>
            <p:cNvGrpSpPr/>
            <p:nvPr/>
          </p:nvGrpSpPr>
          <p:grpSpPr>
            <a:xfrm>
              <a:off x="7656455" y="2833592"/>
              <a:ext cx="3825430" cy="3024150"/>
              <a:chOff x="7656455" y="2833592"/>
              <a:chExt cx="3825430" cy="3024150"/>
            </a:xfrm>
          </p:grpSpPr>
          <p:sp>
            <p:nvSpPr>
              <p:cNvPr id="3" name="TextBox 2">
                <a:extLst>
                  <a:ext uri="{FF2B5EF4-FFF2-40B4-BE49-F238E27FC236}">
                    <a16:creationId xmlns:a16="http://schemas.microsoft.com/office/drawing/2014/main" id="{30932343-18B8-4AED-8765-CEDED5BA1EAB}"/>
                  </a:ext>
                </a:extLst>
              </p:cNvPr>
              <p:cNvSpPr txBox="1"/>
              <p:nvPr/>
            </p:nvSpPr>
            <p:spPr>
              <a:xfrm>
                <a:off x="7741633" y="2995944"/>
                <a:ext cx="1276807" cy="646331"/>
              </a:xfrm>
              <a:prstGeom prst="rect">
                <a:avLst/>
              </a:prstGeom>
              <a:noFill/>
            </p:spPr>
            <p:txBody>
              <a:bodyPr wrap="square" rtlCol="0">
                <a:spAutoFit/>
              </a:bodyPr>
              <a:lstStyle/>
              <a:p>
                <a:r>
                  <a:rPr lang="en-US" b="1" dirty="0">
                    <a:solidFill>
                      <a:srgbClr val="FF0000"/>
                    </a:solidFill>
                    <a:latin typeface="Meiryo" panose="020B0604030504040204" pitchFamily="34" charset="-128"/>
                    <a:ea typeface="Meiryo" panose="020B0604030504040204" pitchFamily="34" charset="-128"/>
                    <a:cs typeface="Arial" panose="020B0604020202020204" pitchFamily="34" charset="0"/>
                  </a:rPr>
                  <a:t>PCR </a:t>
                </a:r>
                <a:r>
                  <a:rPr lang="ja-JP" altLang="en-US" b="1" dirty="0">
                    <a:solidFill>
                      <a:srgbClr val="FF0000"/>
                    </a:solidFill>
                    <a:latin typeface="Meiryo" panose="020B0604030504040204" pitchFamily="34" charset="-128"/>
                    <a:ea typeface="Meiryo" panose="020B0604030504040204" pitchFamily="34" charset="-128"/>
                    <a:cs typeface="Arial" panose="020B0604020202020204" pitchFamily="34" charset="0"/>
                  </a:rPr>
                  <a:t>陽性</a:t>
                </a:r>
                <a:endParaRPr lang="en-US" altLang="ja-JP" b="1" dirty="0">
                  <a:solidFill>
                    <a:srgbClr val="FF0000"/>
                  </a:solidFill>
                  <a:latin typeface="Meiryo" panose="020B0604030504040204" pitchFamily="34" charset="-128"/>
                  <a:ea typeface="Meiryo" panose="020B0604030504040204" pitchFamily="34" charset="-128"/>
                  <a:cs typeface="Arial" panose="020B0604020202020204" pitchFamily="34" charset="0"/>
                </a:endParaRPr>
              </a:p>
              <a:p>
                <a:r>
                  <a:rPr lang="ja-JP" altLang="en-US" b="1" dirty="0">
                    <a:solidFill>
                      <a:srgbClr val="FF0000"/>
                    </a:solidFill>
                    <a:latin typeface="Meiryo" panose="020B0604030504040204" pitchFamily="34" charset="-128"/>
                    <a:ea typeface="Meiryo" panose="020B0604030504040204" pitchFamily="34" charset="-128"/>
                    <a:cs typeface="Arial" panose="020B0604020202020204" pitchFamily="34" charset="0"/>
                  </a:rPr>
                  <a:t>検体</a:t>
                </a:r>
                <a:r>
                  <a:rPr lang="en-US" altLang="ja-JP" b="1" dirty="0">
                    <a:solidFill>
                      <a:srgbClr val="FF0000"/>
                    </a:solidFill>
                    <a:latin typeface="Meiryo" panose="020B0604030504040204" pitchFamily="34" charset="-128"/>
                    <a:ea typeface="Meiryo" panose="020B0604030504040204" pitchFamily="34" charset="-128"/>
                    <a:cs typeface="Arial" panose="020B0604020202020204" pitchFamily="34" charset="0"/>
                  </a:rPr>
                  <a:t>RNA</a:t>
                </a:r>
                <a:endParaRPr lang="en-US" b="1" dirty="0">
                  <a:solidFill>
                    <a:srgbClr val="FF0000"/>
                  </a:solidFill>
                  <a:latin typeface="Meiryo" panose="020B0604030504040204" pitchFamily="34" charset="-128"/>
                  <a:ea typeface="Meiryo" panose="020B0604030504040204" pitchFamily="34" charset="-128"/>
                  <a:cs typeface="Arial" panose="020B0604020202020204" pitchFamily="34" charset="0"/>
                </a:endParaRPr>
              </a:p>
            </p:txBody>
          </p:sp>
          <p:sp>
            <p:nvSpPr>
              <p:cNvPr id="5" name="TextBox 4">
                <a:extLst>
                  <a:ext uri="{FF2B5EF4-FFF2-40B4-BE49-F238E27FC236}">
                    <a16:creationId xmlns:a16="http://schemas.microsoft.com/office/drawing/2014/main" id="{44A0457B-1B84-451B-B298-55FE9A20751F}"/>
                  </a:ext>
                </a:extLst>
              </p:cNvPr>
              <p:cNvSpPr txBox="1"/>
              <p:nvPr/>
            </p:nvSpPr>
            <p:spPr>
              <a:xfrm>
                <a:off x="7656455" y="5488410"/>
                <a:ext cx="3825430" cy="369332"/>
              </a:xfrm>
              <a:prstGeom prst="rect">
                <a:avLst/>
              </a:prstGeom>
              <a:solidFill>
                <a:schemeClr val="accent5">
                  <a:lumMod val="40000"/>
                  <a:lumOff val="60000"/>
                </a:schemeClr>
              </a:solidFill>
              <a:effectLst>
                <a:outerShdw blurRad="50800" dist="50800" dir="5400000" algn="ctr" rotWithShape="0">
                  <a:srgbClr val="000000">
                    <a:alpha val="76000"/>
                  </a:srgbClr>
                </a:outerShdw>
              </a:effectLst>
            </p:spPr>
            <p:txBody>
              <a:bodyPr wrap="square" rtlCol="0">
                <a:spAutoFit/>
              </a:bodyPr>
              <a:lstStyle/>
              <a:p>
                <a:pPr algn="ctr"/>
                <a:r>
                  <a:rPr lang="ja-JP" altLang="en-US" b="1" dirty="0">
                    <a:solidFill>
                      <a:srgbClr val="FF0000"/>
                    </a:solidFill>
                    <a:latin typeface="Meiryo" panose="020B0604030504040204" pitchFamily="34" charset="-128"/>
                    <a:ea typeface="Meiryo" panose="020B0604030504040204" pitchFamily="34" charset="-128"/>
                    <a:cs typeface="Arial" panose="020B0604020202020204" pitchFamily="34" charset="0"/>
                  </a:rPr>
                  <a:t>感染研・ゲノムセンター</a:t>
                </a:r>
                <a:endParaRPr lang="en-US" b="1" dirty="0">
                  <a:solidFill>
                    <a:srgbClr val="FF0000"/>
                  </a:solidFill>
                  <a:latin typeface="Meiryo" panose="020B0604030504040204" pitchFamily="34" charset="-128"/>
                  <a:ea typeface="Meiryo" panose="020B0604030504040204" pitchFamily="34" charset="-128"/>
                  <a:cs typeface="Arial" panose="020B0604020202020204" pitchFamily="34" charset="0"/>
                </a:endParaRPr>
              </a:p>
            </p:txBody>
          </p:sp>
          <p:cxnSp>
            <p:nvCxnSpPr>
              <p:cNvPr id="17" name="Straight Arrow Connector 16">
                <a:extLst>
                  <a:ext uri="{FF2B5EF4-FFF2-40B4-BE49-F238E27FC236}">
                    <a16:creationId xmlns:a16="http://schemas.microsoft.com/office/drawing/2014/main" id="{287058A7-8CB1-4925-AF69-93AF7B15420C}"/>
                  </a:ext>
                </a:extLst>
              </p:cNvPr>
              <p:cNvCxnSpPr>
                <a:cxnSpLocks/>
              </p:cNvCxnSpPr>
              <p:nvPr/>
            </p:nvCxnSpPr>
            <p:spPr>
              <a:xfrm>
                <a:off x="8954245" y="2833592"/>
                <a:ext cx="0" cy="229111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30" name="Picture 2" descr="正および負のサンプルでエッペンドルフチューブ - 2015年のベクター ...">
                <a:extLst>
                  <a:ext uri="{FF2B5EF4-FFF2-40B4-BE49-F238E27FC236}">
                    <a16:creationId xmlns:a16="http://schemas.microsoft.com/office/drawing/2014/main" id="{34538EA9-1D77-FF4E-ABB1-B7013630D9CD}"/>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rot="1284204">
                <a:off x="8251059" y="3707361"/>
                <a:ext cx="410557" cy="6824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グループ化 17">
              <a:extLst>
                <a:ext uri="{FF2B5EF4-FFF2-40B4-BE49-F238E27FC236}">
                  <a16:creationId xmlns:a16="http://schemas.microsoft.com/office/drawing/2014/main" id="{BF72C411-1D67-CA4F-9A46-0C5D08C5DED0}"/>
                </a:ext>
              </a:extLst>
            </p:cNvPr>
            <p:cNvGrpSpPr/>
            <p:nvPr/>
          </p:nvGrpSpPr>
          <p:grpSpPr>
            <a:xfrm>
              <a:off x="3565980" y="4023744"/>
              <a:ext cx="4575352" cy="1189623"/>
              <a:chOff x="3565980" y="4023744"/>
              <a:chExt cx="4575352" cy="1189623"/>
            </a:xfrm>
          </p:grpSpPr>
          <p:pic>
            <p:nvPicPr>
              <p:cNvPr id="10" name="図 9">
                <a:extLst>
                  <a:ext uri="{FF2B5EF4-FFF2-40B4-BE49-F238E27FC236}">
                    <a16:creationId xmlns:a16="http://schemas.microsoft.com/office/drawing/2014/main" id="{2D160737-6203-1447-9FFB-52463CC7362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574167" y="4023744"/>
                <a:ext cx="1566527" cy="591644"/>
              </a:xfrm>
              <a:prstGeom prst="rect">
                <a:avLst/>
              </a:prstGeom>
              <a:ln>
                <a:solidFill>
                  <a:schemeClr val="accent1"/>
                </a:solidFill>
              </a:ln>
            </p:spPr>
          </p:pic>
          <p:pic>
            <p:nvPicPr>
              <p:cNvPr id="13" name="図 12">
                <a:extLst>
                  <a:ext uri="{FF2B5EF4-FFF2-40B4-BE49-F238E27FC236}">
                    <a16:creationId xmlns:a16="http://schemas.microsoft.com/office/drawing/2014/main" id="{685E62F7-4F45-9E4C-8DBE-0BD2F4EE6A5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565980" y="4627294"/>
                <a:ext cx="4575352" cy="586073"/>
              </a:xfrm>
              <a:prstGeom prst="rect">
                <a:avLst/>
              </a:prstGeom>
              <a:ln>
                <a:solidFill>
                  <a:schemeClr val="accent1"/>
                </a:solidFill>
              </a:ln>
            </p:spPr>
          </p:pic>
        </p:grpSp>
      </p:grpSp>
      <p:grpSp>
        <p:nvGrpSpPr>
          <p:cNvPr id="22" name="グループ化 21">
            <a:extLst>
              <a:ext uri="{FF2B5EF4-FFF2-40B4-BE49-F238E27FC236}">
                <a16:creationId xmlns:a16="http://schemas.microsoft.com/office/drawing/2014/main" id="{D2457556-8758-4462-A6D4-B121C5FC6864}"/>
              </a:ext>
            </a:extLst>
          </p:cNvPr>
          <p:cNvGrpSpPr/>
          <p:nvPr/>
        </p:nvGrpSpPr>
        <p:grpSpPr>
          <a:xfrm>
            <a:off x="7614988" y="666264"/>
            <a:ext cx="3411624" cy="1126338"/>
            <a:chOff x="7465417" y="986248"/>
            <a:chExt cx="3411624" cy="1126338"/>
          </a:xfrm>
        </p:grpSpPr>
        <p:grpSp>
          <p:nvGrpSpPr>
            <p:cNvPr id="12" name="グループ化 11">
              <a:extLst>
                <a:ext uri="{FF2B5EF4-FFF2-40B4-BE49-F238E27FC236}">
                  <a16:creationId xmlns:a16="http://schemas.microsoft.com/office/drawing/2014/main" id="{4C7F06AB-F939-4AA5-918F-E0EBF8A90D8F}"/>
                </a:ext>
              </a:extLst>
            </p:cNvPr>
            <p:cNvGrpSpPr/>
            <p:nvPr/>
          </p:nvGrpSpPr>
          <p:grpSpPr>
            <a:xfrm>
              <a:off x="7465417" y="986248"/>
              <a:ext cx="2648244" cy="574518"/>
              <a:chOff x="7643391" y="1969213"/>
              <a:chExt cx="2648244" cy="574518"/>
            </a:xfrm>
          </p:grpSpPr>
          <p:sp>
            <p:nvSpPr>
              <p:cNvPr id="33" name="TextBox 3">
                <a:extLst>
                  <a:ext uri="{FF2B5EF4-FFF2-40B4-BE49-F238E27FC236}">
                    <a16:creationId xmlns:a16="http://schemas.microsoft.com/office/drawing/2014/main" id="{800381B0-9EF3-44D8-AEB3-FB44DABBEED2}"/>
                  </a:ext>
                </a:extLst>
              </p:cNvPr>
              <p:cNvSpPr txBox="1"/>
              <p:nvPr/>
            </p:nvSpPr>
            <p:spPr>
              <a:xfrm>
                <a:off x="7643391" y="1969213"/>
                <a:ext cx="2192612" cy="369332"/>
              </a:xfrm>
              <a:prstGeom prst="rect">
                <a:avLst/>
              </a:prstGeom>
              <a:solidFill>
                <a:schemeClr val="accent4">
                  <a:lumMod val="40000"/>
                  <a:lumOff val="60000"/>
                </a:schemeClr>
              </a:solidFill>
              <a:effectLst>
                <a:outerShdw blurRad="50800" dist="50800" dir="5400000" algn="ctr" rotWithShape="0">
                  <a:srgbClr val="000000">
                    <a:alpha val="76000"/>
                  </a:srgbClr>
                </a:outerShdw>
              </a:effectLst>
            </p:spPr>
            <p:txBody>
              <a:bodyPr wrap="square" rtlCol="0">
                <a:spAutoFit/>
              </a:bodyPr>
              <a:lstStyle/>
              <a:p>
                <a:pPr algn="ctr"/>
                <a:r>
                  <a:rPr lang="ja-JP" altLang="en-US" b="1" dirty="0">
                    <a:latin typeface="Meiryo" panose="020B0604030504040204" pitchFamily="34" charset="-128"/>
                    <a:ea typeface="Meiryo" panose="020B0604030504040204" pitchFamily="34" charset="-128"/>
                    <a:cs typeface="Arial" panose="020B0604020202020204" pitchFamily="34" charset="0"/>
                  </a:rPr>
                  <a:t>地方衛生研究所</a:t>
                </a:r>
                <a:endParaRPr lang="en-US" b="1" dirty="0">
                  <a:latin typeface="Meiryo" panose="020B0604030504040204" pitchFamily="34" charset="-128"/>
                  <a:ea typeface="Meiryo" panose="020B0604030504040204" pitchFamily="34" charset="-128"/>
                  <a:cs typeface="Arial" panose="020B0604020202020204" pitchFamily="34" charset="0"/>
                </a:endParaRPr>
              </a:p>
            </p:txBody>
          </p:sp>
          <p:sp>
            <p:nvSpPr>
              <p:cNvPr id="34" name="TextBox 3">
                <a:extLst>
                  <a:ext uri="{FF2B5EF4-FFF2-40B4-BE49-F238E27FC236}">
                    <a16:creationId xmlns:a16="http://schemas.microsoft.com/office/drawing/2014/main" id="{A7D1FC66-EE46-40B4-961F-430E58D6CF08}"/>
                  </a:ext>
                </a:extLst>
              </p:cNvPr>
              <p:cNvSpPr txBox="1"/>
              <p:nvPr/>
            </p:nvSpPr>
            <p:spPr>
              <a:xfrm>
                <a:off x="7894469" y="2174399"/>
                <a:ext cx="2397166" cy="369332"/>
              </a:xfrm>
              <a:prstGeom prst="rect">
                <a:avLst/>
              </a:prstGeom>
              <a:solidFill>
                <a:schemeClr val="accent4">
                  <a:lumMod val="40000"/>
                  <a:lumOff val="60000"/>
                </a:schemeClr>
              </a:solidFill>
              <a:effectLst>
                <a:outerShdw blurRad="50800" dist="50800" dir="5400000" algn="ctr" rotWithShape="0">
                  <a:srgbClr val="000000">
                    <a:alpha val="76000"/>
                  </a:srgbClr>
                </a:outerShdw>
              </a:effectLst>
            </p:spPr>
            <p:txBody>
              <a:bodyPr wrap="square" rtlCol="0">
                <a:spAutoFit/>
              </a:bodyPr>
              <a:lstStyle/>
              <a:p>
                <a:pPr algn="ctr"/>
                <a:r>
                  <a:rPr lang="ja-JP" altLang="en-US" b="1" dirty="0">
                    <a:latin typeface="Meiryo" panose="020B0604030504040204" pitchFamily="34" charset="-128"/>
                    <a:ea typeface="Meiryo" panose="020B0604030504040204" pitchFamily="34" charset="-128"/>
                    <a:cs typeface="Arial" panose="020B0604020202020204" pitchFamily="34" charset="0"/>
                  </a:rPr>
                  <a:t>地方衛生研究所</a:t>
                </a:r>
                <a:endParaRPr lang="en-US" b="1" dirty="0">
                  <a:latin typeface="Meiryo" panose="020B0604030504040204" pitchFamily="34" charset="-128"/>
                  <a:ea typeface="Meiryo" panose="020B0604030504040204" pitchFamily="34" charset="-128"/>
                  <a:cs typeface="Arial" panose="020B0604020202020204" pitchFamily="34" charset="0"/>
                </a:endParaRPr>
              </a:p>
            </p:txBody>
          </p:sp>
        </p:grpSp>
        <p:sp>
          <p:nvSpPr>
            <p:cNvPr id="37" name="TextBox 3">
              <a:extLst>
                <a:ext uri="{FF2B5EF4-FFF2-40B4-BE49-F238E27FC236}">
                  <a16:creationId xmlns:a16="http://schemas.microsoft.com/office/drawing/2014/main" id="{D8DE2854-EE5A-4C26-ADCA-5925438D060F}"/>
                </a:ext>
              </a:extLst>
            </p:cNvPr>
            <p:cNvSpPr txBox="1"/>
            <p:nvPr/>
          </p:nvSpPr>
          <p:spPr>
            <a:xfrm>
              <a:off x="7923055" y="1379996"/>
              <a:ext cx="2397166" cy="369332"/>
            </a:xfrm>
            <a:prstGeom prst="rect">
              <a:avLst/>
            </a:prstGeom>
            <a:solidFill>
              <a:schemeClr val="accent4">
                <a:lumMod val="40000"/>
                <a:lumOff val="60000"/>
              </a:schemeClr>
            </a:solidFill>
            <a:effectLst>
              <a:outerShdw blurRad="50800" dist="50800" dir="5400000" algn="ctr" rotWithShape="0">
                <a:srgbClr val="000000">
                  <a:alpha val="76000"/>
                </a:srgbClr>
              </a:outerShdw>
            </a:effectLst>
          </p:spPr>
          <p:txBody>
            <a:bodyPr wrap="square" rtlCol="0">
              <a:spAutoFit/>
            </a:bodyPr>
            <a:lstStyle/>
            <a:p>
              <a:pPr algn="ctr"/>
              <a:r>
                <a:rPr lang="ja-JP" altLang="en-US" b="1" dirty="0">
                  <a:latin typeface="Meiryo" panose="020B0604030504040204" pitchFamily="34" charset="-128"/>
                  <a:ea typeface="Meiryo" panose="020B0604030504040204" pitchFamily="34" charset="-128"/>
                  <a:cs typeface="Arial" panose="020B0604020202020204" pitchFamily="34" charset="0"/>
                </a:rPr>
                <a:t>地方衛生研究所</a:t>
              </a:r>
              <a:endParaRPr lang="en-US" b="1" dirty="0">
                <a:latin typeface="Meiryo" panose="020B0604030504040204" pitchFamily="34" charset="-128"/>
                <a:ea typeface="Meiryo" panose="020B0604030504040204" pitchFamily="34" charset="-128"/>
                <a:cs typeface="Arial" panose="020B0604020202020204" pitchFamily="34" charset="0"/>
              </a:endParaRPr>
            </a:p>
          </p:txBody>
        </p:sp>
        <p:sp>
          <p:nvSpPr>
            <p:cNvPr id="40" name="TextBox 3">
              <a:extLst>
                <a:ext uri="{FF2B5EF4-FFF2-40B4-BE49-F238E27FC236}">
                  <a16:creationId xmlns:a16="http://schemas.microsoft.com/office/drawing/2014/main" id="{66A3DA71-E649-4C2E-A6B5-4ACAA28BBFDE}"/>
                </a:ext>
              </a:extLst>
            </p:cNvPr>
            <p:cNvSpPr txBox="1"/>
            <p:nvPr/>
          </p:nvSpPr>
          <p:spPr>
            <a:xfrm>
              <a:off x="8148513" y="1564662"/>
              <a:ext cx="2397166" cy="369332"/>
            </a:xfrm>
            <a:prstGeom prst="rect">
              <a:avLst/>
            </a:prstGeom>
            <a:solidFill>
              <a:schemeClr val="accent4">
                <a:lumMod val="40000"/>
                <a:lumOff val="60000"/>
              </a:schemeClr>
            </a:solidFill>
            <a:effectLst>
              <a:outerShdw blurRad="50800" dist="50800" dir="5400000" algn="ctr" rotWithShape="0">
                <a:srgbClr val="000000">
                  <a:alpha val="76000"/>
                </a:srgbClr>
              </a:outerShdw>
            </a:effectLst>
          </p:spPr>
          <p:txBody>
            <a:bodyPr wrap="square" rtlCol="0">
              <a:spAutoFit/>
            </a:bodyPr>
            <a:lstStyle/>
            <a:p>
              <a:pPr algn="ctr"/>
              <a:r>
                <a:rPr lang="ja-JP" altLang="en-US" b="1" dirty="0">
                  <a:latin typeface="Meiryo" panose="020B0604030504040204" pitchFamily="34" charset="-128"/>
                  <a:ea typeface="Meiryo" panose="020B0604030504040204" pitchFamily="34" charset="-128"/>
                  <a:cs typeface="Arial" panose="020B0604020202020204" pitchFamily="34" charset="0"/>
                </a:rPr>
                <a:t>地方衛生研究所</a:t>
              </a:r>
              <a:endParaRPr lang="en-US" b="1" dirty="0">
                <a:latin typeface="Meiryo" panose="020B0604030504040204" pitchFamily="34" charset="-128"/>
                <a:ea typeface="Meiryo" panose="020B0604030504040204" pitchFamily="34" charset="-128"/>
                <a:cs typeface="Arial" panose="020B0604020202020204" pitchFamily="34" charset="0"/>
              </a:endParaRPr>
            </a:p>
          </p:txBody>
        </p:sp>
        <p:sp>
          <p:nvSpPr>
            <p:cNvPr id="43" name="TextBox 3">
              <a:extLst>
                <a:ext uri="{FF2B5EF4-FFF2-40B4-BE49-F238E27FC236}">
                  <a16:creationId xmlns:a16="http://schemas.microsoft.com/office/drawing/2014/main" id="{440E386B-D43C-456C-8376-FC6C4172E8A4}"/>
                </a:ext>
              </a:extLst>
            </p:cNvPr>
            <p:cNvSpPr txBox="1"/>
            <p:nvPr/>
          </p:nvSpPr>
          <p:spPr>
            <a:xfrm>
              <a:off x="8479875" y="1743254"/>
              <a:ext cx="2397166" cy="369332"/>
            </a:xfrm>
            <a:prstGeom prst="rect">
              <a:avLst/>
            </a:prstGeom>
            <a:solidFill>
              <a:schemeClr val="accent4">
                <a:lumMod val="40000"/>
                <a:lumOff val="60000"/>
              </a:schemeClr>
            </a:solidFill>
            <a:effectLst>
              <a:outerShdw blurRad="50800" dist="50800" dir="5400000" algn="ctr" rotWithShape="0">
                <a:srgbClr val="000000">
                  <a:alpha val="76000"/>
                </a:srgbClr>
              </a:outerShdw>
            </a:effectLst>
          </p:spPr>
          <p:txBody>
            <a:bodyPr wrap="square" rtlCol="0">
              <a:spAutoFit/>
            </a:bodyPr>
            <a:lstStyle/>
            <a:p>
              <a:pPr algn="ctr"/>
              <a:r>
                <a:rPr lang="ja-JP" altLang="en-US" b="1" dirty="0">
                  <a:latin typeface="Meiryo" panose="020B0604030504040204" pitchFamily="34" charset="-128"/>
                  <a:ea typeface="Meiryo" panose="020B0604030504040204" pitchFamily="34" charset="-128"/>
                  <a:cs typeface="Arial" panose="020B0604020202020204" pitchFamily="34" charset="0"/>
                </a:rPr>
                <a:t>地方衛生研究所</a:t>
              </a:r>
              <a:endParaRPr lang="en-US" b="1" dirty="0">
                <a:latin typeface="Meiryo" panose="020B0604030504040204" pitchFamily="34" charset="-128"/>
                <a:ea typeface="Meiryo" panose="020B0604030504040204" pitchFamily="34" charset="-128"/>
                <a:cs typeface="Arial" panose="020B0604020202020204" pitchFamily="34" charset="0"/>
              </a:endParaRPr>
            </a:p>
          </p:txBody>
        </p:sp>
      </p:grpSp>
      <p:sp>
        <p:nvSpPr>
          <p:cNvPr id="25" name="正方形/長方形 24">
            <a:extLst>
              <a:ext uri="{FF2B5EF4-FFF2-40B4-BE49-F238E27FC236}">
                <a16:creationId xmlns:a16="http://schemas.microsoft.com/office/drawing/2014/main" id="{D97DB159-E95D-4CE4-8C3D-00D70C40A613}"/>
              </a:ext>
            </a:extLst>
          </p:cNvPr>
          <p:cNvSpPr/>
          <p:nvPr/>
        </p:nvSpPr>
        <p:spPr>
          <a:xfrm>
            <a:off x="7180406" y="426719"/>
            <a:ext cx="4574714" cy="5100701"/>
          </a:xfrm>
          <a:prstGeom prst="rect">
            <a:avLst/>
          </a:prstGeom>
          <a:no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57150">
                <a:solidFill>
                  <a:schemeClr val="tx1"/>
                </a:solidFill>
              </a:ln>
              <a:noFill/>
            </a:endParaRPr>
          </a:p>
        </p:txBody>
      </p:sp>
      <p:sp>
        <p:nvSpPr>
          <p:cNvPr id="31" name="吹き出し: 角を丸めた四角形 30">
            <a:extLst>
              <a:ext uri="{FF2B5EF4-FFF2-40B4-BE49-F238E27FC236}">
                <a16:creationId xmlns:a16="http://schemas.microsoft.com/office/drawing/2014/main" id="{01CD7601-ABC8-4F8A-80E1-4C01BB2596E2}"/>
              </a:ext>
            </a:extLst>
          </p:cNvPr>
          <p:cNvSpPr/>
          <p:nvPr/>
        </p:nvSpPr>
        <p:spPr>
          <a:xfrm>
            <a:off x="5216434" y="5913120"/>
            <a:ext cx="6818813" cy="787915"/>
          </a:xfrm>
          <a:prstGeom prst="wedgeRoundRectCallout">
            <a:avLst>
              <a:gd name="adj1" fmla="val -3690"/>
              <a:gd name="adj2" fmla="val -113237"/>
              <a:gd name="adj3" fmla="val 16667"/>
            </a:avLst>
          </a:prstGeom>
          <a:solidFill>
            <a:srgbClr val="9A207D"/>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501Y</a:t>
            </a:r>
            <a:r>
              <a:rPr kumimoji="1" lang="ja-JP" altLang="en-US" dirty="0"/>
              <a:t>変異株モニタリングが始まるまでは効率よいシステム（予算節約・カートリッジ節約）だったが、今はオーバーフロー！</a:t>
            </a:r>
          </a:p>
        </p:txBody>
      </p:sp>
    </p:spTree>
    <p:extLst>
      <p:ext uri="{BB962C8B-B14F-4D97-AF65-F5344CB8AC3E}">
        <p14:creationId xmlns:p14="http://schemas.microsoft.com/office/powerpoint/2010/main" val="91853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637D5AD-F442-A84E-913F-A6C33D0B5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2248" y="0"/>
            <a:ext cx="11447504" cy="6858000"/>
          </a:xfrm>
          <a:prstGeom prst="rect">
            <a:avLst/>
          </a:prstGeom>
        </p:spPr>
      </p:pic>
      <p:cxnSp>
        <p:nvCxnSpPr>
          <p:cNvPr id="6" name="直線矢印コネクタ 5">
            <a:extLst>
              <a:ext uri="{FF2B5EF4-FFF2-40B4-BE49-F238E27FC236}">
                <a16:creationId xmlns:a16="http://schemas.microsoft.com/office/drawing/2014/main" id="{67428C2C-E393-F449-A80C-F680D2BDE1A8}"/>
              </a:ext>
            </a:extLst>
          </p:cNvPr>
          <p:cNvCxnSpPr>
            <a:cxnSpLocks/>
          </p:cNvCxnSpPr>
          <p:nvPr/>
        </p:nvCxnSpPr>
        <p:spPr>
          <a:xfrm flipH="1">
            <a:off x="2342606" y="879566"/>
            <a:ext cx="148045" cy="23513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34EB40A4-51D0-5B43-82A6-A89AD569512B}"/>
              </a:ext>
            </a:extLst>
          </p:cNvPr>
          <p:cNvCxnSpPr>
            <a:cxnSpLocks/>
          </p:cNvCxnSpPr>
          <p:nvPr/>
        </p:nvCxnSpPr>
        <p:spPr>
          <a:xfrm flipH="1">
            <a:off x="3322320" y="879565"/>
            <a:ext cx="148045" cy="2351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0D0322D6-65E0-6E46-A16C-EB2A7CFD01AB}"/>
              </a:ext>
            </a:extLst>
          </p:cNvPr>
          <p:cNvSpPr txBox="1"/>
          <p:nvPr/>
        </p:nvSpPr>
        <p:spPr>
          <a:xfrm>
            <a:off x="2342606" y="510233"/>
            <a:ext cx="530915" cy="369332"/>
          </a:xfrm>
          <a:prstGeom prst="rect">
            <a:avLst/>
          </a:prstGeom>
          <a:noFill/>
        </p:spPr>
        <p:txBody>
          <a:bodyPr wrap="none" rtlCol="0">
            <a:spAutoFit/>
          </a:bodyPr>
          <a:lstStyle/>
          <a:p>
            <a:r>
              <a:rPr kumimoji="1" lang="en-US" altLang="ja-JP" b="1">
                <a:latin typeface="Arial" panose="020B0604020202020204" pitchFamily="34" charset="0"/>
                <a:cs typeface="Arial" panose="020B0604020202020204" pitchFamily="34" charset="0"/>
              </a:rPr>
              <a:t>Flu</a:t>
            </a:r>
            <a:endParaRPr kumimoji="1" lang="ja-JP" altLang="en-US" b="1">
              <a:latin typeface="Arial" panose="020B0604020202020204" pitchFamily="34" charset="0"/>
              <a:cs typeface="Arial" panose="020B0604020202020204" pitchFamily="34" charset="0"/>
            </a:endParaRPr>
          </a:p>
        </p:txBody>
      </p:sp>
      <p:sp>
        <p:nvSpPr>
          <p:cNvPr id="10" name="テキスト ボックス 9">
            <a:extLst>
              <a:ext uri="{FF2B5EF4-FFF2-40B4-BE49-F238E27FC236}">
                <a16:creationId xmlns:a16="http://schemas.microsoft.com/office/drawing/2014/main" id="{ADD51C39-997A-5A48-850D-0D4BD6A9302E}"/>
              </a:ext>
            </a:extLst>
          </p:cNvPr>
          <p:cNvSpPr txBox="1"/>
          <p:nvPr/>
        </p:nvSpPr>
        <p:spPr>
          <a:xfrm>
            <a:off x="3117822" y="510233"/>
            <a:ext cx="1556901" cy="369332"/>
          </a:xfrm>
          <a:prstGeom prst="rect">
            <a:avLst/>
          </a:prstGeom>
          <a:solidFill>
            <a:srgbClr val="FF0000"/>
          </a:solidFill>
        </p:spPr>
        <p:txBody>
          <a:bodyPr wrap="none" rtlCol="0">
            <a:spAutoFit/>
          </a:bodyPr>
          <a:lstStyle/>
          <a:p>
            <a:r>
              <a:rPr lang="en-US" altLang="ja-JP" b="1">
                <a:solidFill>
                  <a:schemeClr val="bg1"/>
                </a:solidFill>
                <a:latin typeface="Arial" panose="020B0604020202020204" pitchFamily="34" charset="0"/>
                <a:cs typeface="Arial" panose="020B0604020202020204" pitchFamily="34" charset="0"/>
              </a:rPr>
              <a:t>SARS-CoV-2</a:t>
            </a:r>
            <a:endParaRPr kumimoji="1" lang="ja-JP" altLang="en-US" b="1">
              <a:solidFill>
                <a:schemeClr val="bg1"/>
              </a:solidFill>
              <a:latin typeface="Arial" panose="020B0604020202020204" pitchFamily="34" charset="0"/>
              <a:cs typeface="Arial" panose="020B0604020202020204" pitchFamily="34" charset="0"/>
            </a:endParaRPr>
          </a:p>
        </p:txBody>
      </p:sp>
      <p:pic>
        <p:nvPicPr>
          <p:cNvPr id="12" name="図 11">
            <a:extLst>
              <a:ext uri="{FF2B5EF4-FFF2-40B4-BE49-F238E27FC236}">
                <a16:creationId xmlns:a16="http://schemas.microsoft.com/office/drawing/2014/main" id="{79C40E51-7EA7-F443-B1EF-B1402AF64B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89710" y="3136727"/>
            <a:ext cx="2842202" cy="930175"/>
          </a:xfrm>
          <a:prstGeom prst="rect">
            <a:avLst/>
          </a:prstGeom>
          <a:effectLst>
            <a:outerShdw blurRad="482600" dist="50800" dir="5400000" algn="ctr" rotWithShape="0">
              <a:srgbClr val="000000">
                <a:alpha val="87000"/>
              </a:srgbClr>
            </a:outerShdw>
          </a:effectLst>
        </p:spPr>
      </p:pic>
      <p:pic>
        <p:nvPicPr>
          <p:cNvPr id="14" name="図 13">
            <a:extLst>
              <a:ext uri="{FF2B5EF4-FFF2-40B4-BE49-F238E27FC236}">
                <a16:creationId xmlns:a16="http://schemas.microsoft.com/office/drawing/2014/main" id="{06EF527C-276F-124A-85C7-69FF6CD888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10200" y="3136727"/>
            <a:ext cx="2108721" cy="3721273"/>
          </a:xfrm>
          <a:prstGeom prst="rect">
            <a:avLst/>
          </a:prstGeom>
          <a:effectLst>
            <a:outerShdw blurRad="304800" dist="50800" dir="5400000" algn="ctr" rotWithShape="0">
              <a:srgbClr val="000000">
                <a:alpha val="90000"/>
              </a:srgbClr>
            </a:outerShdw>
          </a:effectLst>
        </p:spPr>
      </p:pic>
      <p:grpSp>
        <p:nvGrpSpPr>
          <p:cNvPr id="7" name="グループ化 6">
            <a:extLst>
              <a:ext uri="{FF2B5EF4-FFF2-40B4-BE49-F238E27FC236}">
                <a16:creationId xmlns:a16="http://schemas.microsoft.com/office/drawing/2014/main" id="{B5D6FA40-7854-4446-89DA-5BCF527049DE}"/>
              </a:ext>
            </a:extLst>
          </p:cNvPr>
          <p:cNvGrpSpPr/>
          <p:nvPr/>
        </p:nvGrpSpPr>
        <p:grpSpPr>
          <a:xfrm>
            <a:off x="329326" y="2510724"/>
            <a:ext cx="4310085" cy="4200041"/>
            <a:chOff x="329326" y="2510724"/>
            <a:chExt cx="4310085" cy="4200041"/>
          </a:xfrm>
          <a:effectLst>
            <a:outerShdw blurRad="292100" dist="50800" dir="5400000" algn="ctr" rotWithShape="0">
              <a:srgbClr val="000000">
                <a:alpha val="77000"/>
              </a:srgbClr>
            </a:outerShdw>
          </a:effectLst>
        </p:grpSpPr>
        <p:pic>
          <p:nvPicPr>
            <p:cNvPr id="3" name="図 2">
              <a:extLst>
                <a:ext uri="{FF2B5EF4-FFF2-40B4-BE49-F238E27FC236}">
                  <a16:creationId xmlns:a16="http://schemas.microsoft.com/office/drawing/2014/main" id="{E2E0FAB5-0AAB-4243-A885-95F654E6154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9326" y="2510724"/>
              <a:ext cx="4310085" cy="4200041"/>
            </a:xfrm>
            <a:prstGeom prst="rect">
              <a:avLst/>
            </a:prstGeom>
            <a:ln w="12700">
              <a:solidFill>
                <a:schemeClr val="tx1"/>
              </a:solidFill>
            </a:ln>
            <a:effectLst>
              <a:outerShdw blurRad="342900" dist="50800" dir="5400000" algn="ctr" rotWithShape="0">
                <a:srgbClr val="000000">
                  <a:alpha val="43137"/>
                </a:srgbClr>
              </a:outerShdw>
            </a:effectLst>
          </p:spPr>
        </p:pic>
        <p:sp>
          <p:nvSpPr>
            <p:cNvPr id="5" name="テキスト ボックス 4">
              <a:extLst>
                <a:ext uri="{FF2B5EF4-FFF2-40B4-BE49-F238E27FC236}">
                  <a16:creationId xmlns:a16="http://schemas.microsoft.com/office/drawing/2014/main" id="{74E94D47-DE0F-694A-8DB6-01E557A3FC7B}"/>
                </a:ext>
              </a:extLst>
            </p:cNvPr>
            <p:cNvSpPr txBox="1"/>
            <p:nvPr/>
          </p:nvSpPr>
          <p:spPr>
            <a:xfrm>
              <a:off x="2317944" y="6415215"/>
              <a:ext cx="1402948" cy="261610"/>
            </a:xfrm>
            <a:prstGeom prst="rect">
              <a:avLst/>
            </a:prstGeom>
            <a:noFill/>
          </p:spPr>
          <p:txBody>
            <a:bodyPr wrap="none" rtlCol="0">
              <a:spAutoFit/>
            </a:bodyPr>
            <a:lstStyle/>
            <a:p>
              <a:r>
                <a:rPr kumimoji="1" lang="en-US" altLang="ja-JP" sz="1100" b="1">
                  <a:latin typeface="Meiryo" panose="020B0604030504040204" pitchFamily="34" charset="-128"/>
                  <a:ea typeface="Meiryo" panose="020B0604030504040204" pitchFamily="34" charset="-128"/>
                </a:rPr>
                <a:t>2021/03/02</a:t>
              </a:r>
              <a:r>
                <a:rPr kumimoji="1" lang="ja-JP" altLang="en-US" sz="1100" b="1">
                  <a:latin typeface="Meiryo" panose="020B0604030504040204" pitchFamily="34" charset="-128"/>
                  <a:ea typeface="Meiryo" panose="020B0604030504040204" pitchFamily="34" charset="-128"/>
                </a:rPr>
                <a:t>時点</a:t>
              </a:r>
            </a:p>
          </p:txBody>
        </p:sp>
      </p:grpSp>
      <p:sp>
        <p:nvSpPr>
          <p:cNvPr id="2" name="吹き出し: 線 1">
            <a:extLst>
              <a:ext uri="{FF2B5EF4-FFF2-40B4-BE49-F238E27FC236}">
                <a16:creationId xmlns:a16="http://schemas.microsoft.com/office/drawing/2014/main" id="{717BC296-1093-4776-B86D-9B3D999B5C01}"/>
              </a:ext>
            </a:extLst>
          </p:cNvPr>
          <p:cNvSpPr/>
          <p:nvPr/>
        </p:nvSpPr>
        <p:spPr>
          <a:xfrm>
            <a:off x="4843879" y="113211"/>
            <a:ext cx="3263801" cy="766354"/>
          </a:xfrm>
          <a:prstGeom prst="borderCallout1">
            <a:avLst>
              <a:gd name="adj1" fmla="val 18750"/>
              <a:gd name="adj2" fmla="val -862"/>
              <a:gd name="adj3" fmla="val 39154"/>
              <a:gd name="adj4" fmla="val -78011"/>
            </a:avLst>
          </a:prstGeom>
          <a:solidFill>
            <a:srgbClr val="C00000"/>
          </a:solidFill>
          <a:ln w="38100">
            <a:solidFill>
              <a:srgbClr val="BA661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en-US" altLang="ja-JP" b="1" dirty="0">
                <a:solidFill>
                  <a:srgbClr val="FFFF00"/>
                </a:solidFill>
                <a:effectLst>
                  <a:outerShdw blurRad="38100" dist="38100" dir="2700000" algn="tl">
                    <a:srgbClr val="000000">
                      <a:alpha val="43137"/>
                    </a:srgbClr>
                  </a:outerShdw>
                </a:effectLst>
              </a:rPr>
              <a:t>G</a:t>
            </a:r>
            <a:r>
              <a:rPr kumimoji="1" lang="en-US" altLang="ja-JP" dirty="0">
                <a:solidFill>
                  <a:schemeClr val="bg1"/>
                </a:solidFill>
              </a:rPr>
              <a:t>lobal </a:t>
            </a:r>
            <a:r>
              <a:rPr kumimoji="1" lang="en-US" altLang="ja-JP" b="1" dirty="0">
                <a:solidFill>
                  <a:srgbClr val="FFFF00"/>
                </a:solidFill>
                <a:effectLst>
                  <a:outerShdw blurRad="38100" dist="38100" dir="2700000" algn="tl">
                    <a:srgbClr val="000000">
                      <a:alpha val="43137"/>
                    </a:srgbClr>
                  </a:outerShdw>
                </a:effectLst>
              </a:rPr>
              <a:t>I</a:t>
            </a:r>
            <a:r>
              <a:rPr kumimoji="1" lang="en-US" altLang="ja-JP" dirty="0">
                <a:solidFill>
                  <a:schemeClr val="bg1"/>
                </a:solidFill>
              </a:rPr>
              <a:t>nitiative </a:t>
            </a:r>
            <a:r>
              <a:rPr kumimoji="1" lang="en-US" altLang="ja-JP" b="1" dirty="0">
                <a:solidFill>
                  <a:srgbClr val="FFFF00"/>
                </a:solidFill>
                <a:effectLst>
                  <a:outerShdw blurRad="38100" dist="38100" dir="2700000" algn="tl">
                    <a:srgbClr val="000000">
                      <a:alpha val="43137"/>
                    </a:srgbClr>
                  </a:outerShdw>
                </a:effectLst>
              </a:rPr>
              <a:t>S</a:t>
            </a:r>
            <a:r>
              <a:rPr kumimoji="1" lang="en-US" altLang="ja-JP" dirty="0">
                <a:solidFill>
                  <a:schemeClr val="bg1"/>
                </a:solidFill>
              </a:rPr>
              <a:t>haring </a:t>
            </a:r>
            <a:r>
              <a:rPr kumimoji="1" lang="en-US" altLang="ja-JP" b="1" dirty="0">
                <a:solidFill>
                  <a:srgbClr val="FFFF00"/>
                </a:solidFill>
                <a:effectLst>
                  <a:outerShdw blurRad="38100" dist="38100" dir="2700000" algn="tl">
                    <a:srgbClr val="000000">
                      <a:alpha val="43137"/>
                    </a:srgbClr>
                  </a:outerShdw>
                </a:effectLst>
              </a:rPr>
              <a:t>A</a:t>
            </a:r>
            <a:r>
              <a:rPr kumimoji="1" lang="en-US" altLang="ja-JP" dirty="0">
                <a:solidFill>
                  <a:schemeClr val="bg1"/>
                </a:solidFill>
              </a:rPr>
              <a:t>vian </a:t>
            </a:r>
            <a:r>
              <a:rPr kumimoji="1" lang="en-US" altLang="ja-JP" b="1" dirty="0">
                <a:solidFill>
                  <a:srgbClr val="FFFF00"/>
                </a:solidFill>
                <a:effectLst>
                  <a:outerShdw blurRad="38100" dist="38100" dir="2700000" algn="tl">
                    <a:srgbClr val="000000">
                      <a:alpha val="43137"/>
                    </a:srgbClr>
                  </a:outerShdw>
                </a:effectLst>
              </a:rPr>
              <a:t>I</a:t>
            </a:r>
            <a:r>
              <a:rPr kumimoji="1" lang="en-US" altLang="ja-JP" dirty="0">
                <a:solidFill>
                  <a:schemeClr val="bg1"/>
                </a:solidFill>
              </a:rPr>
              <a:t>nfluenza </a:t>
            </a:r>
            <a:r>
              <a:rPr kumimoji="1" lang="en-US" altLang="ja-JP" b="1" dirty="0">
                <a:solidFill>
                  <a:srgbClr val="FFFF00"/>
                </a:solidFill>
                <a:effectLst>
                  <a:outerShdw blurRad="38100" dist="38100" dir="2700000" algn="tl">
                    <a:srgbClr val="000000">
                      <a:alpha val="43137"/>
                    </a:srgbClr>
                  </a:outerShdw>
                </a:effectLst>
              </a:rPr>
              <a:t>D</a:t>
            </a:r>
            <a:r>
              <a:rPr kumimoji="1" lang="en-US" altLang="ja-JP" dirty="0">
                <a:solidFill>
                  <a:schemeClr val="bg1"/>
                </a:solidFill>
              </a:rPr>
              <a:t>ata</a:t>
            </a:r>
            <a:endParaRPr kumimoji="1" lang="ja-JP" altLang="en-US" dirty="0">
              <a:solidFill>
                <a:schemeClr val="bg1"/>
              </a:solidFill>
            </a:endParaRPr>
          </a:p>
        </p:txBody>
      </p:sp>
      <p:sp>
        <p:nvSpPr>
          <p:cNvPr id="11" name="四角形: 角を丸くする 10">
            <a:extLst>
              <a:ext uri="{FF2B5EF4-FFF2-40B4-BE49-F238E27FC236}">
                <a16:creationId xmlns:a16="http://schemas.microsoft.com/office/drawing/2014/main" id="{AEB89EC8-8638-4E9D-9C1C-6987C71C1A29}"/>
              </a:ext>
            </a:extLst>
          </p:cNvPr>
          <p:cNvSpPr/>
          <p:nvPr/>
        </p:nvSpPr>
        <p:spPr>
          <a:xfrm>
            <a:off x="4998720" y="992776"/>
            <a:ext cx="7025530" cy="1517947"/>
          </a:xfrm>
          <a:prstGeom prst="roundRect">
            <a:avLst/>
          </a:prstGeom>
          <a:scene3d>
            <a:camera prst="orthographicFront"/>
            <a:lightRig rig="threePt" dir="t"/>
          </a:scene3d>
          <a:sp3d>
            <a:bevelT w="165100" prst="coolSlant"/>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ja-JP" dirty="0"/>
              <a:t>1)</a:t>
            </a:r>
            <a:r>
              <a:rPr lang="ja-JP" altLang="en-US" dirty="0"/>
              <a:t>感染研ゲノムセンターの</a:t>
            </a:r>
            <a:r>
              <a:rPr lang="en-US" altLang="ja-JP" dirty="0"/>
              <a:t>Web</a:t>
            </a:r>
            <a:r>
              <a:rPr lang="ja-JP" altLang="en-US" dirty="0"/>
              <a:t>ツールに配列データをアップロードすると決定できない箇所</a:t>
            </a:r>
            <a:r>
              <a:rPr lang="en-US" altLang="ja-JP" dirty="0"/>
              <a:t>(n)</a:t>
            </a:r>
            <a:r>
              <a:rPr lang="ja-JP" altLang="en-US" dirty="0"/>
              <a:t>、変異系統などを決定してくれる。</a:t>
            </a:r>
            <a:endParaRPr lang="en-US" altLang="ja-JP" dirty="0"/>
          </a:p>
          <a:p>
            <a:r>
              <a:rPr lang="en-US" altLang="ja-JP" dirty="0"/>
              <a:t>2)</a:t>
            </a:r>
            <a:r>
              <a:rPr lang="ja-JP" altLang="en-US" dirty="0"/>
              <a:t>整理できたデータを</a:t>
            </a:r>
            <a:r>
              <a:rPr lang="en-US" altLang="ja-JP" dirty="0"/>
              <a:t>GISAID</a:t>
            </a:r>
            <a:r>
              <a:rPr lang="ja-JP" altLang="en-US" dirty="0"/>
              <a:t>に登録する。</a:t>
            </a:r>
            <a:endParaRPr lang="en-US" altLang="ja-JP" dirty="0"/>
          </a:p>
          <a:p>
            <a:r>
              <a:rPr lang="ja-JP" altLang="en-US" dirty="0"/>
              <a:t>☞データの登録は県のネットワークからは無理！結局個人持ち（テザリング、</a:t>
            </a:r>
            <a:r>
              <a:rPr lang="en-US" altLang="ja-JP" dirty="0" err="1"/>
              <a:t>Wifi</a:t>
            </a:r>
            <a:r>
              <a:rPr lang="ja-JP" altLang="en-US" dirty="0"/>
              <a:t>ルータ）！</a:t>
            </a:r>
            <a:endParaRPr kumimoji="1" lang="ja-JP" altLang="en-US" dirty="0"/>
          </a:p>
        </p:txBody>
      </p:sp>
    </p:spTree>
    <p:extLst>
      <p:ext uri="{BB962C8B-B14F-4D97-AF65-F5344CB8AC3E}">
        <p14:creationId xmlns:p14="http://schemas.microsoft.com/office/powerpoint/2010/main" val="139474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0B585EB-77E0-C94A-81D8-560EFFEE90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2595" y="0"/>
            <a:ext cx="11186809" cy="6858000"/>
          </a:xfrm>
          <a:prstGeom prst="rect">
            <a:avLst/>
          </a:prstGeom>
        </p:spPr>
      </p:pic>
      <p:pic>
        <p:nvPicPr>
          <p:cNvPr id="6" name="図 5">
            <a:extLst>
              <a:ext uri="{FF2B5EF4-FFF2-40B4-BE49-F238E27FC236}">
                <a16:creationId xmlns:a16="http://schemas.microsoft.com/office/drawing/2014/main" id="{2BBC199C-9A74-AA4E-91AB-8C9A2F02EA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2595" y="736169"/>
            <a:ext cx="5705546" cy="6121831"/>
          </a:xfrm>
          <a:prstGeom prst="rect">
            <a:avLst/>
          </a:prstGeom>
        </p:spPr>
      </p:pic>
      <p:sp>
        <p:nvSpPr>
          <p:cNvPr id="7" name="テキスト ボックス 6">
            <a:extLst>
              <a:ext uri="{FF2B5EF4-FFF2-40B4-BE49-F238E27FC236}">
                <a16:creationId xmlns:a16="http://schemas.microsoft.com/office/drawing/2014/main" id="{56126428-0A34-2048-91A7-FEE7E9ACEE9B}"/>
              </a:ext>
            </a:extLst>
          </p:cNvPr>
          <p:cNvSpPr txBox="1"/>
          <p:nvPr/>
        </p:nvSpPr>
        <p:spPr>
          <a:xfrm>
            <a:off x="351422" y="2240229"/>
            <a:ext cx="4064254" cy="738664"/>
          </a:xfrm>
          <a:prstGeom prst="rect">
            <a:avLst/>
          </a:prstGeom>
          <a:solidFill>
            <a:schemeClr val="tx1"/>
          </a:solidFill>
        </p:spPr>
        <p:txBody>
          <a:bodyPr wrap="none" rtlCol="0">
            <a:spAutoFit/>
          </a:bodyPr>
          <a:lstStyle/>
          <a:p>
            <a:pPr algn="ctr"/>
            <a:r>
              <a:rPr kumimoji="1" lang="en-US" altLang="ja-JP" b="1" dirty="0">
                <a:solidFill>
                  <a:schemeClr val="bg1"/>
                </a:solidFill>
                <a:latin typeface="Meiryo" panose="020B0604030504040204" pitchFamily="34" charset="-128"/>
                <a:ea typeface="Meiryo" panose="020B0604030504040204" pitchFamily="34" charset="-128"/>
              </a:rPr>
              <a:t>Representatives for all lineages</a:t>
            </a:r>
          </a:p>
          <a:p>
            <a:pPr algn="ctr"/>
            <a:r>
              <a:rPr lang="en-US" altLang="ja-JP" sz="2400" b="1" dirty="0">
                <a:solidFill>
                  <a:schemeClr val="bg1"/>
                </a:solidFill>
                <a:latin typeface="Meiryo" panose="020B0604030504040204" pitchFamily="34" charset="-128"/>
                <a:ea typeface="Meiryo" panose="020B0604030504040204" pitchFamily="34" charset="-128"/>
              </a:rPr>
              <a:t>22.9</a:t>
            </a:r>
            <a:r>
              <a:rPr lang="en-US" altLang="ja-JP" b="1" dirty="0">
                <a:solidFill>
                  <a:schemeClr val="bg1"/>
                </a:solidFill>
                <a:latin typeface="Meiryo" panose="020B0604030504040204" pitchFamily="34" charset="-128"/>
                <a:ea typeface="Meiryo" panose="020B0604030504040204" pitchFamily="34" charset="-128"/>
              </a:rPr>
              <a:t> mutations/genome/year</a:t>
            </a:r>
            <a:endParaRPr kumimoji="1" lang="ja-JP" altLang="en-US"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59460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マップ&#10;&#10;自動的に生成された説明">
            <a:extLst>
              <a:ext uri="{FF2B5EF4-FFF2-40B4-BE49-F238E27FC236}">
                <a16:creationId xmlns:a16="http://schemas.microsoft.com/office/drawing/2014/main" id="{F993CCD3-F7DF-481C-94FC-BB02313D95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970046" y="313480"/>
            <a:ext cx="4075534" cy="6231039"/>
          </a:xfrm>
          <a:prstGeom prst="rect">
            <a:avLst/>
          </a:prstGeom>
        </p:spPr>
      </p:pic>
      <p:sp>
        <p:nvSpPr>
          <p:cNvPr id="5" name="テキスト ボックス 4">
            <a:extLst>
              <a:ext uri="{FF2B5EF4-FFF2-40B4-BE49-F238E27FC236}">
                <a16:creationId xmlns:a16="http://schemas.microsoft.com/office/drawing/2014/main" id="{0D41D60E-B112-4EA3-9C0D-704B994D5EFE}"/>
              </a:ext>
            </a:extLst>
          </p:cNvPr>
          <p:cNvSpPr txBox="1"/>
          <p:nvPr/>
        </p:nvSpPr>
        <p:spPr>
          <a:xfrm>
            <a:off x="261258" y="2926195"/>
            <a:ext cx="5924145" cy="2862322"/>
          </a:xfrm>
          <a:prstGeom prst="rect">
            <a:avLst/>
          </a:prstGeom>
          <a:noFill/>
        </p:spPr>
        <p:txBody>
          <a:bodyPr wrap="square" rtlCol="0">
            <a:spAutoFit/>
          </a:bodyPr>
          <a:lstStyle/>
          <a:p>
            <a:r>
              <a:rPr kumimoji="1" lang="en-US" altLang="ja-JP" sz="3600" dirty="0"/>
              <a:t>N501Y</a:t>
            </a:r>
            <a:r>
              <a:rPr kumimoji="1" lang="ja-JP" altLang="en-US" sz="3600" dirty="0"/>
              <a:t>変異は鍵と鍵穴の形状を改良し、よりぴったりとはまることを可能にし、感染が成立する可能性を高めた。</a:t>
            </a:r>
          </a:p>
        </p:txBody>
      </p:sp>
      <p:sp>
        <p:nvSpPr>
          <p:cNvPr id="6" name="テキスト ボックス 5">
            <a:extLst>
              <a:ext uri="{FF2B5EF4-FFF2-40B4-BE49-F238E27FC236}">
                <a16:creationId xmlns:a16="http://schemas.microsoft.com/office/drawing/2014/main" id="{2971CBC2-DB55-44EA-8FB5-B29F5FDCF7BE}"/>
              </a:ext>
            </a:extLst>
          </p:cNvPr>
          <p:cNvSpPr txBox="1"/>
          <p:nvPr/>
        </p:nvSpPr>
        <p:spPr>
          <a:xfrm>
            <a:off x="9717932" y="4143983"/>
            <a:ext cx="1793132" cy="646331"/>
          </a:xfrm>
          <a:prstGeom prst="rect">
            <a:avLst/>
          </a:prstGeom>
          <a:noFill/>
        </p:spPr>
        <p:txBody>
          <a:bodyPr wrap="square" rtlCol="0">
            <a:spAutoFit/>
          </a:bodyPr>
          <a:lstStyle/>
          <a:p>
            <a:r>
              <a:rPr kumimoji="1" lang="ja-JP" altLang="en-US" dirty="0"/>
              <a:t>結合しなかった</a:t>
            </a:r>
            <a:r>
              <a:rPr kumimoji="1" lang="en-US" altLang="ja-JP" dirty="0"/>
              <a:t>N501Y</a:t>
            </a:r>
            <a:endParaRPr kumimoji="1" lang="ja-JP" altLang="en-US" dirty="0"/>
          </a:p>
        </p:txBody>
      </p:sp>
      <p:sp>
        <p:nvSpPr>
          <p:cNvPr id="7" name="テキスト ボックス 6">
            <a:extLst>
              <a:ext uri="{FF2B5EF4-FFF2-40B4-BE49-F238E27FC236}">
                <a16:creationId xmlns:a16="http://schemas.microsoft.com/office/drawing/2014/main" id="{B5241F51-15F9-44E6-8E7E-F344A93FA3EB}"/>
              </a:ext>
            </a:extLst>
          </p:cNvPr>
          <p:cNvSpPr txBox="1"/>
          <p:nvPr/>
        </p:nvSpPr>
        <p:spPr>
          <a:xfrm>
            <a:off x="6838545" y="4270443"/>
            <a:ext cx="1196502" cy="646331"/>
          </a:xfrm>
          <a:prstGeom prst="rect">
            <a:avLst/>
          </a:prstGeom>
          <a:noFill/>
        </p:spPr>
        <p:txBody>
          <a:bodyPr wrap="square" rtlCol="0">
            <a:spAutoFit/>
          </a:bodyPr>
          <a:lstStyle/>
          <a:p>
            <a:r>
              <a:rPr kumimoji="1" lang="ja-JP" altLang="en-US" dirty="0"/>
              <a:t>結合した</a:t>
            </a:r>
            <a:r>
              <a:rPr kumimoji="1" lang="en-US" altLang="ja-JP" dirty="0"/>
              <a:t>N501Y</a:t>
            </a:r>
            <a:endParaRPr kumimoji="1" lang="ja-JP" altLang="en-US" dirty="0"/>
          </a:p>
        </p:txBody>
      </p:sp>
      <p:sp>
        <p:nvSpPr>
          <p:cNvPr id="8" name="吹き出し: 角を丸めた四角形 7">
            <a:extLst>
              <a:ext uri="{FF2B5EF4-FFF2-40B4-BE49-F238E27FC236}">
                <a16:creationId xmlns:a16="http://schemas.microsoft.com/office/drawing/2014/main" id="{9384CFC3-DCED-4EC9-8D92-E960F757049D}"/>
              </a:ext>
            </a:extLst>
          </p:cNvPr>
          <p:cNvSpPr/>
          <p:nvPr/>
        </p:nvSpPr>
        <p:spPr>
          <a:xfrm>
            <a:off x="6021421" y="5719864"/>
            <a:ext cx="2188724" cy="646331"/>
          </a:xfrm>
          <a:prstGeom prst="wedgeRoundRectCallout">
            <a:avLst>
              <a:gd name="adj1" fmla="val 59365"/>
              <a:gd name="adj2" fmla="val -97036"/>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effectLst>
                  <a:outerShdw blurRad="38100" dist="38100" dir="2700000" algn="tl">
                    <a:srgbClr val="000000">
                      <a:alpha val="43137"/>
                    </a:srgbClr>
                  </a:outerShdw>
                </a:effectLst>
              </a:rPr>
              <a:t>細胞の受容体</a:t>
            </a:r>
          </a:p>
        </p:txBody>
      </p:sp>
      <p:sp>
        <p:nvSpPr>
          <p:cNvPr id="10" name="タイトル 1">
            <a:extLst>
              <a:ext uri="{FF2B5EF4-FFF2-40B4-BE49-F238E27FC236}">
                <a16:creationId xmlns:a16="http://schemas.microsoft.com/office/drawing/2014/main" id="{26928FC5-F211-4F4E-B918-A91A3B50BC9A}"/>
              </a:ext>
            </a:extLst>
          </p:cNvPr>
          <p:cNvSpPr txBox="1">
            <a:spLocks/>
          </p:cNvSpPr>
          <p:nvPr/>
        </p:nvSpPr>
        <p:spPr>
          <a:xfrm>
            <a:off x="149513" y="258568"/>
            <a:ext cx="7175415" cy="2192802"/>
          </a:xfrm>
          <a:prstGeom prst="rect">
            <a:avLst/>
          </a:prstGeom>
          <a:gradFill flip="none" rotWithShape="1">
            <a:gsLst>
              <a:gs pos="0">
                <a:srgbClr val="FF5050">
                  <a:tint val="66000"/>
                  <a:satMod val="160000"/>
                </a:srgbClr>
              </a:gs>
              <a:gs pos="50000">
                <a:srgbClr val="FF5050">
                  <a:tint val="44500"/>
                  <a:satMod val="160000"/>
                </a:srgbClr>
              </a:gs>
              <a:gs pos="100000">
                <a:srgbClr val="FF5050">
                  <a:tint val="23500"/>
                  <a:satMod val="160000"/>
                </a:srgbClr>
              </a:gs>
            </a:gsLst>
            <a:path path="circle">
              <a:fillToRect l="100000" t="100000"/>
            </a:path>
            <a:tileRect r="-100000" b="-100000"/>
          </a:gradFill>
          <a:scene3d>
            <a:camera prst="orthographicFront"/>
            <a:lightRig rig="threePt" dir="t"/>
          </a:scene3d>
          <a:sp3d>
            <a:bevelT prst="angle"/>
          </a:sp3d>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kumimoji="1" lang="en-US" altLang="ja-JP" sz="4400" dirty="0"/>
              <a:t>N501Y</a:t>
            </a:r>
            <a:r>
              <a:rPr kumimoji="1" lang="ja-JP" altLang="en-US" sz="4400" dirty="0"/>
              <a:t>変異で細胞への結合力が増し、感染性が</a:t>
            </a:r>
            <a:r>
              <a:rPr kumimoji="1" lang="en-US" altLang="ja-JP" sz="4400" dirty="0"/>
              <a:t>1.7</a:t>
            </a:r>
            <a:r>
              <a:rPr kumimoji="1" lang="ja-JP" altLang="en-US" sz="4400" dirty="0"/>
              <a:t>倍になったとすれば、</a:t>
            </a:r>
            <a:endParaRPr lang="ja-JP" altLang="en-US" dirty="0"/>
          </a:p>
        </p:txBody>
      </p:sp>
      <p:sp>
        <p:nvSpPr>
          <p:cNvPr id="2" name="テキスト ボックス 1">
            <a:extLst>
              <a:ext uri="{FF2B5EF4-FFF2-40B4-BE49-F238E27FC236}">
                <a16:creationId xmlns:a16="http://schemas.microsoft.com/office/drawing/2014/main" id="{448E3099-5925-428A-8D5A-E93A361317F1}"/>
              </a:ext>
            </a:extLst>
          </p:cNvPr>
          <p:cNvSpPr txBox="1"/>
          <p:nvPr/>
        </p:nvSpPr>
        <p:spPr>
          <a:xfrm>
            <a:off x="8500533" y="6028267"/>
            <a:ext cx="3445033" cy="369332"/>
          </a:xfrm>
          <a:prstGeom prst="rect">
            <a:avLst/>
          </a:prstGeom>
          <a:noFill/>
        </p:spPr>
        <p:txBody>
          <a:bodyPr wrap="square" rtlCol="0">
            <a:spAutoFit/>
          </a:bodyPr>
          <a:lstStyle/>
          <a:p>
            <a:r>
              <a:rPr kumimoji="1" lang="ja-JP" altLang="en-US" dirty="0"/>
              <a:t>図の出典は</a:t>
            </a:r>
            <a:r>
              <a:rPr kumimoji="1" lang="en-US" altLang="ja-JP" dirty="0" err="1"/>
              <a:t>NewYork</a:t>
            </a:r>
            <a:r>
              <a:rPr kumimoji="1" lang="en-US" altLang="ja-JP" dirty="0"/>
              <a:t> Times</a:t>
            </a:r>
            <a:endParaRPr kumimoji="1" lang="ja-JP" altLang="en-US" dirty="0"/>
          </a:p>
        </p:txBody>
      </p:sp>
      <p:sp>
        <p:nvSpPr>
          <p:cNvPr id="3" name="テキスト ボックス 2">
            <a:extLst>
              <a:ext uri="{FF2B5EF4-FFF2-40B4-BE49-F238E27FC236}">
                <a16:creationId xmlns:a16="http://schemas.microsoft.com/office/drawing/2014/main" id="{984E82E3-C48A-4AFA-A1EF-7281E8AD13E9}"/>
              </a:ext>
            </a:extLst>
          </p:cNvPr>
          <p:cNvSpPr txBox="1"/>
          <p:nvPr/>
        </p:nvSpPr>
        <p:spPr>
          <a:xfrm>
            <a:off x="261258" y="2595154"/>
            <a:ext cx="3509554" cy="369332"/>
          </a:xfrm>
          <a:prstGeom prst="rect">
            <a:avLst/>
          </a:prstGeom>
          <a:noFill/>
        </p:spPr>
        <p:txBody>
          <a:bodyPr wrap="square" rtlCol="0">
            <a:spAutoFit/>
          </a:bodyPr>
          <a:lstStyle/>
          <a:p>
            <a:r>
              <a:rPr kumimoji="1" lang="en-US" altLang="ja-JP" dirty="0"/>
              <a:t>N:</a:t>
            </a:r>
            <a:r>
              <a:rPr kumimoji="1" lang="ja-JP" altLang="en-US" dirty="0"/>
              <a:t>アスパラギン酸、</a:t>
            </a:r>
            <a:r>
              <a:rPr kumimoji="1" lang="en-US" altLang="ja-JP" dirty="0"/>
              <a:t>Y:</a:t>
            </a:r>
            <a:r>
              <a:rPr kumimoji="1" lang="ja-JP" altLang="en-US" dirty="0"/>
              <a:t>チロシン</a:t>
            </a:r>
            <a:endParaRPr kumimoji="1" lang="en-US" altLang="ja-JP" dirty="0"/>
          </a:p>
        </p:txBody>
      </p:sp>
      <p:sp>
        <p:nvSpPr>
          <p:cNvPr id="9" name="テキスト ボックス 8">
            <a:extLst>
              <a:ext uri="{FF2B5EF4-FFF2-40B4-BE49-F238E27FC236}">
                <a16:creationId xmlns:a16="http://schemas.microsoft.com/office/drawing/2014/main" id="{768911A3-BBC3-43B5-BD7E-4B6CE4F3ABED}"/>
              </a:ext>
            </a:extLst>
          </p:cNvPr>
          <p:cNvSpPr txBox="1"/>
          <p:nvPr/>
        </p:nvSpPr>
        <p:spPr>
          <a:xfrm>
            <a:off x="261258" y="5806163"/>
            <a:ext cx="5547359" cy="646331"/>
          </a:xfrm>
          <a:prstGeom prst="rect">
            <a:avLst/>
          </a:prstGeom>
          <a:solidFill>
            <a:srgbClr val="FFC000"/>
          </a:solidFill>
          <a:scene3d>
            <a:camera prst="orthographicFront"/>
            <a:lightRig rig="threePt" dir="t"/>
          </a:scene3d>
          <a:sp3d>
            <a:bevelT w="114300" prst="hardEdge"/>
          </a:sp3d>
        </p:spPr>
        <p:txBody>
          <a:bodyPr wrap="square" rtlCol="0">
            <a:spAutoFit/>
          </a:bodyPr>
          <a:lstStyle/>
          <a:p>
            <a:r>
              <a:rPr kumimoji="1" lang="ja-JP" altLang="en-US" dirty="0"/>
              <a:t>しかし、多くの人、さまざまな細胞に感染</a:t>
            </a:r>
            <a:r>
              <a:rPr lang="ja-JP" altLang="en-US" dirty="0"/>
              <a:t>すれば、ゲノム全体の変異は起こりやすくなる。</a:t>
            </a:r>
            <a:endParaRPr kumimoji="1" lang="ja-JP" altLang="en-US" dirty="0"/>
          </a:p>
        </p:txBody>
      </p:sp>
    </p:spTree>
    <p:extLst>
      <p:ext uri="{BB962C8B-B14F-4D97-AF65-F5344CB8AC3E}">
        <p14:creationId xmlns:p14="http://schemas.microsoft.com/office/powerpoint/2010/main" val="2581413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8A0ACE21-B283-D143-A82E-AC3690AE65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71525" y="1372549"/>
            <a:ext cx="4603226" cy="4772461"/>
          </a:xfrm>
          <a:prstGeom prst="rect">
            <a:avLst/>
          </a:prstGeom>
        </p:spPr>
      </p:pic>
      <p:sp>
        <p:nvSpPr>
          <p:cNvPr id="6" name="テキスト ボックス 5">
            <a:extLst>
              <a:ext uri="{FF2B5EF4-FFF2-40B4-BE49-F238E27FC236}">
                <a16:creationId xmlns:a16="http://schemas.microsoft.com/office/drawing/2014/main" id="{30FBF3EC-2525-3845-A60B-2C607D343454}"/>
              </a:ext>
            </a:extLst>
          </p:cNvPr>
          <p:cNvSpPr txBox="1"/>
          <p:nvPr/>
        </p:nvSpPr>
        <p:spPr>
          <a:xfrm>
            <a:off x="1199905" y="555808"/>
            <a:ext cx="4022833" cy="646331"/>
          </a:xfrm>
          <a:prstGeom prst="rect">
            <a:avLst/>
          </a:prstGeom>
          <a:noFill/>
        </p:spPr>
        <p:txBody>
          <a:bodyPr wrap="none" rtlCol="0">
            <a:spAutoFit/>
          </a:bodyPr>
          <a:lstStyle/>
          <a:p>
            <a:pPr algn="ctr"/>
            <a:r>
              <a:rPr kumimoji="1" lang="en-US" altLang="ja-JP" b="1" dirty="0">
                <a:latin typeface="Meiryo" panose="020B0604030504040204" pitchFamily="34" charset="-128"/>
                <a:ea typeface="Meiryo" panose="020B0604030504040204" pitchFamily="34" charset="-128"/>
              </a:rPr>
              <a:t>Representatives for all lineages</a:t>
            </a:r>
          </a:p>
          <a:p>
            <a:pPr algn="ctr"/>
            <a:r>
              <a:rPr lang="en-US" altLang="ja-JP" b="1" dirty="0">
                <a:solidFill>
                  <a:srgbClr val="0432FF"/>
                </a:solidFill>
                <a:latin typeface="Meiryo" panose="020B0604030504040204" pitchFamily="34" charset="-128"/>
                <a:ea typeface="Meiryo" panose="020B0604030504040204" pitchFamily="34" charset="-128"/>
              </a:rPr>
              <a:t>22.6 mutations/genome/year</a:t>
            </a:r>
            <a:endParaRPr kumimoji="1" lang="ja-JP" altLang="en-US" b="1">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D1B97254-A16C-FE46-A360-396D9DBC27C1}"/>
              </a:ext>
            </a:extLst>
          </p:cNvPr>
          <p:cNvSpPr txBox="1"/>
          <p:nvPr/>
        </p:nvSpPr>
        <p:spPr>
          <a:xfrm>
            <a:off x="7093443" y="555808"/>
            <a:ext cx="3878306" cy="646331"/>
          </a:xfrm>
          <a:prstGeom prst="rect">
            <a:avLst/>
          </a:prstGeom>
          <a:noFill/>
        </p:spPr>
        <p:txBody>
          <a:bodyPr wrap="none" rtlCol="0">
            <a:spAutoFit/>
          </a:bodyPr>
          <a:lstStyle/>
          <a:p>
            <a:pPr algn="ctr"/>
            <a:r>
              <a:rPr kumimoji="1" lang="en-US" altLang="ja-JP" b="1" dirty="0">
                <a:latin typeface="Meiryo" panose="020B0604030504040204" pitchFamily="34" charset="-128"/>
                <a:ea typeface="Meiryo" panose="020B0604030504040204" pitchFamily="34" charset="-128"/>
              </a:rPr>
              <a:t>N501Y population</a:t>
            </a:r>
          </a:p>
          <a:p>
            <a:pPr algn="ctr"/>
            <a:r>
              <a:rPr lang="en-US" altLang="ja-JP" b="1" dirty="0">
                <a:solidFill>
                  <a:srgbClr val="FF0000"/>
                </a:solidFill>
                <a:latin typeface="Meiryo" panose="020B0604030504040204" pitchFamily="34" charset="-128"/>
                <a:ea typeface="Meiryo" panose="020B0604030504040204" pitchFamily="34" charset="-128"/>
              </a:rPr>
              <a:t>30.6 mutations/genome/year</a:t>
            </a:r>
            <a:endParaRPr kumimoji="1" lang="ja-JP" altLang="en-US" b="1">
              <a:latin typeface="Meiryo" panose="020B0604030504040204" pitchFamily="34" charset="-128"/>
              <a:ea typeface="Meiryo" panose="020B0604030504040204" pitchFamily="34" charset="-128"/>
            </a:endParaRPr>
          </a:p>
        </p:txBody>
      </p:sp>
      <p:sp>
        <p:nvSpPr>
          <p:cNvPr id="8" name="右矢印 7">
            <a:extLst>
              <a:ext uri="{FF2B5EF4-FFF2-40B4-BE49-F238E27FC236}">
                <a16:creationId xmlns:a16="http://schemas.microsoft.com/office/drawing/2014/main" id="{4A90D313-8F87-6B45-B50D-3EA83BDB1B49}"/>
              </a:ext>
            </a:extLst>
          </p:cNvPr>
          <p:cNvSpPr/>
          <p:nvPr/>
        </p:nvSpPr>
        <p:spPr>
          <a:xfrm rot="20128014">
            <a:off x="5709987" y="673540"/>
            <a:ext cx="840015" cy="468487"/>
          </a:xfrm>
          <a:prstGeom prst="rightArrow">
            <a:avLst/>
          </a:prstGeom>
          <a:solidFill>
            <a:srgbClr val="FF0000"/>
          </a:solidFill>
          <a:ln>
            <a:noFill/>
          </a:ln>
          <a:effectLst>
            <a:outerShdw blurRad="228600" dist="101600" dir="5400000" sx="91000" sy="91000" algn="ctr" rotWithShape="0">
              <a:srgbClr val="FF0000">
                <a:alpha val="4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9">
            <a:extLst>
              <a:ext uri="{FF2B5EF4-FFF2-40B4-BE49-F238E27FC236}">
                <a16:creationId xmlns:a16="http://schemas.microsoft.com/office/drawing/2014/main" id="{9B1993A7-4F27-5B40-B95D-0056A3ED2650}"/>
              </a:ext>
            </a:extLst>
          </p:cNvPr>
          <p:cNvSpPr/>
          <p:nvPr/>
        </p:nvSpPr>
        <p:spPr>
          <a:xfrm>
            <a:off x="9384848" y="2248929"/>
            <a:ext cx="1763797" cy="2041716"/>
          </a:xfrm>
          <a:custGeom>
            <a:avLst/>
            <a:gdLst>
              <a:gd name="connsiteX0" fmla="*/ 840259 w 1484147"/>
              <a:gd name="connsiteY0" fmla="*/ 115329 h 1762897"/>
              <a:gd name="connsiteX1" fmla="*/ 733167 w 1484147"/>
              <a:gd name="connsiteY1" fmla="*/ 214183 h 1762897"/>
              <a:gd name="connsiteX2" fmla="*/ 716692 w 1484147"/>
              <a:gd name="connsiteY2" fmla="*/ 238897 h 1762897"/>
              <a:gd name="connsiteX3" fmla="*/ 642551 w 1484147"/>
              <a:gd name="connsiteY3" fmla="*/ 304800 h 1762897"/>
              <a:gd name="connsiteX4" fmla="*/ 601362 w 1484147"/>
              <a:gd name="connsiteY4" fmla="*/ 345989 h 1762897"/>
              <a:gd name="connsiteX5" fmla="*/ 551935 w 1484147"/>
              <a:gd name="connsiteY5" fmla="*/ 395416 h 1762897"/>
              <a:gd name="connsiteX6" fmla="*/ 527221 w 1484147"/>
              <a:gd name="connsiteY6" fmla="*/ 420129 h 1762897"/>
              <a:gd name="connsiteX7" fmla="*/ 502508 w 1484147"/>
              <a:gd name="connsiteY7" fmla="*/ 444843 h 1762897"/>
              <a:gd name="connsiteX8" fmla="*/ 486032 w 1484147"/>
              <a:gd name="connsiteY8" fmla="*/ 469556 h 1762897"/>
              <a:gd name="connsiteX9" fmla="*/ 436605 w 1484147"/>
              <a:gd name="connsiteY9" fmla="*/ 502508 h 1762897"/>
              <a:gd name="connsiteX10" fmla="*/ 395416 w 1484147"/>
              <a:gd name="connsiteY10" fmla="*/ 551935 h 1762897"/>
              <a:gd name="connsiteX11" fmla="*/ 345989 w 1484147"/>
              <a:gd name="connsiteY11" fmla="*/ 593124 h 1762897"/>
              <a:gd name="connsiteX12" fmla="*/ 296562 w 1484147"/>
              <a:gd name="connsiteY12" fmla="*/ 667264 h 1762897"/>
              <a:gd name="connsiteX13" fmla="*/ 280086 w 1484147"/>
              <a:gd name="connsiteY13" fmla="*/ 691978 h 1762897"/>
              <a:gd name="connsiteX14" fmla="*/ 271848 w 1484147"/>
              <a:gd name="connsiteY14" fmla="*/ 716691 h 1762897"/>
              <a:gd name="connsiteX15" fmla="*/ 247135 w 1484147"/>
              <a:gd name="connsiteY15" fmla="*/ 733167 h 1762897"/>
              <a:gd name="connsiteX16" fmla="*/ 222421 w 1484147"/>
              <a:gd name="connsiteY16" fmla="*/ 782594 h 1762897"/>
              <a:gd name="connsiteX17" fmla="*/ 214183 w 1484147"/>
              <a:gd name="connsiteY17" fmla="*/ 807308 h 1762897"/>
              <a:gd name="connsiteX18" fmla="*/ 197708 w 1484147"/>
              <a:gd name="connsiteY18" fmla="*/ 832021 h 1762897"/>
              <a:gd name="connsiteX19" fmla="*/ 172994 w 1484147"/>
              <a:gd name="connsiteY19" fmla="*/ 881448 h 1762897"/>
              <a:gd name="connsiteX20" fmla="*/ 164756 w 1484147"/>
              <a:gd name="connsiteY20" fmla="*/ 906162 h 1762897"/>
              <a:gd name="connsiteX21" fmla="*/ 115329 w 1484147"/>
              <a:gd name="connsiteY21" fmla="*/ 980302 h 1762897"/>
              <a:gd name="connsiteX22" fmla="*/ 98854 w 1484147"/>
              <a:gd name="connsiteY22" fmla="*/ 1005016 h 1762897"/>
              <a:gd name="connsiteX23" fmla="*/ 82378 w 1484147"/>
              <a:gd name="connsiteY23" fmla="*/ 1054443 h 1762897"/>
              <a:gd name="connsiteX24" fmla="*/ 74140 w 1484147"/>
              <a:gd name="connsiteY24" fmla="*/ 1087394 h 1762897"/>
              <a:gd name="connsiteX25" fmla="*/ 41189 w 1484147"/>
              <a:gd name="connsiteY25" fmla="*/ 1153297 h 1762897"/>
              <a:gd name="connsiteX26" fmla="*/ 16475 w 1484147"/>
              <a:gd name="connsiteY26" fmla="*/ 1202724 h 1762897"/>
              <a:gd name="connsiteX27" fmla="*/ 0 w 1484147"/>
              <a:gd name="connsiteY27" fmla="*/ 1276864 h 1762897"/>
              <a:gd name="connsiteX28" fmla="*/ 8237 w 1484147"/>
              <a:gd name="connsiteY28" fmla="*/ 1392194 h 1762897"/>
              <a:gd name="connsiteX29" fmla="*/ 24713 w 1484147"/>
              <a:gd name="connsiteY29" fmla="*/ 1482810 h 1762897"/>
              <a:gd name="connsiteX30" fmla="*/ 57664 w 1484147"/>
              <a:gd name="connsiteY30" fmla="*/ 1556951 h 1762897"/>
              <a:gd name="connsiteX31" fmla="*/ 82378 w 1484147"/>
              <a:gd name="connsiteY31" fmla="*/ 1573427 h 1762897"/>
              <a:gd name="connsiteX32" fmla="*/ 123567 w 1484147"/>
              <a:gd name="connsiteY32" fmla="*/ 1647567 h 1762897"/>
              <a:gd name="connsiteX33" fmla="*/ 148281 w 1484147"/>
              <a:gd name="connsiteY33" fmla="*/ 1655805 h 1762897"/>
              <a:gd name="connsiteX34" fmla="*/ 214183 w 1484147"/>
              <a:gd name="connsiteY34" fmla="*/ 1696994 h 1762897"/>
              <a:gd name="connsiteX35" fmla="*/ 238897 w 1484147"/>
              <a:gd name="connsiteY35" fmla="*/ 1713470 h 1762897"/>
              <a:gd name="connsiteX36" fmla="*/ 337751 w 1484147"/>
              <a:gd name="connsiteY36" fmla="*/ 1729945 h 1762897"/>
              <a:gd name="connsiteX37" fmla="*/ 477794 w 1484147"/>
              <a:gd name="connsiteY37" fmla="*/ 1754659 h 1762897"/>
              <a:gd name="connsiteX38" fmla="*/ 518983 w 1484147"/>
              <a:gd name="connsiteY38" fmla="*/ 1762897 h 1762897"/>
              <a:gd name="connsiteX39" fmla="*/ 790832 w 1484147"/>
              <a:gd name="connsiteY39" fmla="*/ 1754659 h 1762897"/>
              <a:gd name="connsiteX40" fmla="*/ 823783 w 1484147"/>
              <a:gd name="connsiteY40" fmla="*/ 1738183 h 1762897"/>
              <a:gd name="connsiteX41" fmla="*/ 873210 w 1484147"/>
              <a:gd name="connsiteY41" fmla="*/ 1721708 h 1762897"/>
              <a:gd name="connsiteX42" fmla="*/ 922637 w 1484147"/>
              <a:gd name="connsiteY42" fmla="*/ 1696994 h 1762897"/>
              <a:gd name="connsiteX43" fmla="*/ 972064 w 1484147"/>
              <a:gd name="connsiteY43" fmla="*/ 1672281 h 1762897"/>
              <a:gd name="connsiteX44" fmla="*/ 996778 w 1484147"/>
              <a:gd name="connsiteY44" fmla="*/ 1655805 h 1762897"/>
              <a:gd name="connsiteX45" fmla="*/ 1021492 w 1484147"/>
              <a:gd name="connsiteY45" fmla="*/ 1647567 h 1762897"/>
              <a:gd name="connsiteX46" fmla="*/ 1037967 w 1484147"/>
              <a:gd name="connsiteY46" fmla="*/ 1622854 h 1762897"/>
              <a:gd name="connsiteX47" fmla="*/ 1062681 w 1484147"/>
              <a:gd name="connsiteY47" fmla="*/ 1598140 h 1762897"/>
              <a:gd name="connsiteX48" fmla="*/ 1120346 w 1484147"/>
              <a:gd name="connsiteY48" fmla="*/ 1532237 h 1762897"/>
              <a:gd name="connsiteX49" fmla="*/ 1153297 w 1484147"/>
              <a:gd name="connsiteY49" fmla="*/ 1482810 h 1762897"/>
              <a:gd name="connsiteX50" fmla="*/ 1161535 w 1484147"/>
              <a:gd name="connsiteY50" fmla="*/ 1458097 h 1762897"/>
              <a:gd name="connsiteX51" fmla="*/ 1194486 w 1484147"/>
              <a:gd name="connsiteY51" fmla="*/ 1408670 h 1762897"/>
              <a:gd name="connsiteX52" fmla="*/ 1210962 w 1484147"/>
              <a:gd name="connsiteY52" fmla="*/ 1383956 h 1762897"/>
              <a:gd name="connsiteX53" fmla="*/ 1219200 w 1484147"/>
              <a:gd name="connsiteY53" fmla="*/ 1359243 h 1762897"/>
              <a:gd name="connsiteX54" fmla="*/ 1243913 w 1484147"/>
              <a:gd name="connsiteY54" fmla="*/ 1334529 h 1762897"/>
              <a:gd name="connsiteX55" fmla="*/ 1276864 w 1484147"/>
              <a:gd name="connsiteY55" fmla="*/ 1285102 h 1762897"/>
              <a:gd name="connsiteX56" fmla="*/ 1318054 w 1484147"/>
              <a:gd name="connsiteY56" fmla="*/ 1235675 h 1762897"/>
              <a:gd name="connsiteX57" fmla="*/ 1326292 w 1484147"/>
              <a:gd name="connsiteY57" fmla="*/ 1210962 h 1762897"/>
              <a:gd name="connsiteX58" fmla="*/ 1359243 w 1484147"/>
              <a:gd name="connsiteY58" fmla="*/ 1161535 h 1762897"/>
              <a:gd name="connsiteX59" fmla="*/ 1375719 w 1484147"/>
              <a:gd name="connsiteY59" fmla="*/ 1136821 h 1762897"/>
              <a:gd name="connsiteX60" fmla="*/ 1416908 w 1484147"/>
              <a:gd name="connsiteY60" fmla="*/ 1079156 h 1762897"/>
              <a:gd name="connsiteX61" fmla="*/ 1458097 w 1484147"/>
              <a:gd name="connsiteY61" fmla="*/ 955589 h 1762897"/>
              <a:gd name="connsiteX62" fmla="*/ 1466335 w 1484147"/>
              <a:gd name="connsiteY62" fmla="*/ 930875 h 1762897"/>
              <a:gd name="connsiteX63" fmla="*/ 1474573 w 1484147"/>
              <a:gd name="connsiteY63" fmla="*/ 906162 h 1762897"/>
              <a:gd name="connsiteX64" fmla="*/ 1474573 w 1484147"/>
              <a:gd name="connsiteY64" fmla="*/ 650789 h 1762897"/>
              <a:gd name="connsiteX65" fmla="*/ 1466335 w 1484147"/>
              <a:gd name="connsiteY65" fmla="*/ 436605 h 1762897"/>
              <a:gd name="connsiteX66" fmla="*/ 1458097 w 1484147"/>
              <a:gd name="connsiteY66" fmla="*/ 403654 h 1762897"/>
              <a:gd name="connsiteX67" fmla="*/ 1433383 w 1484147"/>
              <a:gd name="connsiteY67" fmla="*/ 337751 h 1762897"/>
              <a:gd name="connsiteX68" fmla="*/ 1392194 w 1484147"/>
              <a:gd name="connsiteY68" fmla="*/ 280086 h 1762897"/>
              <a:gd name="connsiteX69" fmla="*/ 1359243 w 1484147"/>
              <a:gd name="connsiteY69" fmla="*/ 230659 h 1762897"/>
              <a:gd name="connsiteX70" fmla="*/ 1351005 w 1484147"/>
              <a:gd name="connsiteY70" fmla="*/ 205945 h 1762897"/>
              <a:gd name="connsiteX71" fmla="*/ 1334529 w 1484147"/>
              <a:gd name="connsiteY71" fmla="*/ 181232 h 1762897"/>
              <a:gd name="connsiteX72" fmla="*/ 1285102 w 1484147"/>
              <a:gd name="connsiteY72" fmla="*/ 98854 h 1762897"/>
              <a:gd name="connsiteX73" fmla="*/ 1235675 w 1484147"/>
              <a:gd name="connsiteY73" fmla="*/ 49427 h 1762897"/>
              <a:gd name="connsiteX74" fmla="*/ 1169773 w 1484147"/>
              <a:gd name="connsiteY74" fmla="*/ 8237 h 1762897"/>
              <a:gd name="connsiteX75" fmla="*/ 1145059 w 1484147"/>
              <a:gd name="connsiteY75" fmla="*/ 0 h 1762897"/>
              <a:gd name="connsiteX76" fmla="*/ 922637 w 1484147"/>
              <a:gd name="connsiteY76" fmla="*/ 16475 h 1762897"/>
              <a:gd name="connsiteX77" fmla="*/ 897924 w 1484147"/>
              <a:gd name="connsiteY77" fmla="*/ 24713 h 1762897"/>
              <a:gd name="connsiteX78" fmla="*/ 873210 w 1484147"/>
              <a:gd name="connsiteY78" fmla="*/ 49427 h 1762897"/>
              <a:gd name="connsiteX79" fmla="*/ 840259 w 1484147"/>
              <a:gd name="connsiteY79" fmla="*/ 115329 h 1762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484147" h="1762897">
                <a:moveTo>
                  <a:pt x="840259" y="115329"/>
                </a:moveTo>
                <a:cubicBezTo>
                  <a:pt x="816918" y="142788"/>
                  <a:pt x="748127" y="191742"/>
                  <a:pt x="733167" y="214183"/>
                </a:cubicBezTo>
                <a:cubicBezTo>
                  <a:pt x="727675" y="222421"/>
                  <a:pt x="723270" y="231497"/>
                  <a:pt x="716692" y="238897"/>
                </a:cubicBezTo>
                <a:cubicBezTo>
                  <a:pt x="675656" y="285062"/>
                  <a:pt x="680110" y="279760"/>
                  <a:pt x="642551" y="304800"/>
                </a:cubicBezTo>
                <a:cubicBezTo>
                  <a:pt x="608600" y="355724"/>
                  <a:pt x="646295" y="306048"/>
                  <a:pt x="601362" y="345989"/>
                </a:cubicBezTo>
                <a:cubicBezTo>
                  <a:pt x="583947" y="361469"/>
                  <a:pt x="568411" y="378940"/>
                  <a:pt x="551935" y="395416"/>
                </a:cubicBezTo>
                <a:lnTo>
                  <a:pt x="527221" y="420129"/>
                </a:lnTo>
                <a:cubicBezTo>
                  <a:pt x="518983" y="428367"/>
                  <a:pt x="508970" y="435150"/>
                  <a:pt x="502508" y="444843"/>
                </a:cubicBezTo>
                <a:cubicBezTo>
                  <a:pt x="497016" y="453081"/>
                  <a:pt x="493483" y="463036"/>
                  <a:pt x="486032" y="469556"/>
                </a:cubicBezTo>
                <a:cubicBezTo>
                  <a:pt x="471130" y="482595"/>
                  <a:pt x="436605" y="502508"/>
                  <a:pt x="436605" y="502508"/>
                </a:cubicBezTo>
                <a:cubicBezTo>
                  <a:pt x="420407" y="526805"/>
                  <a:pt x="419198" y="532116"/>
                  <a:pt x="395416" y="551935"/>
                </a:cubicBezTo>
                <a:cubicBezTo>
                  <a:pt x="365349" y="576991"/>
                  <a:pt x="372595" y="558916"/>
                  <a:pt x="345989" y="593124"/>
                </a:cubicBezTo>
                <a:cubicBezTo>
                  <a:pt x="345977" y="593139"/>
                  <a:pt x="304805" y="654899"/>
                  <a:pt x="296562" y="667264"/>
                </a:cubicBezTo>
                <a:cubicBezTo>
                  <a:pt x="291070" y="675502"/>
                  <a:pt x="283217" y="682585"/>
                  <a:pt x="280086" y="691978"/>
                </a:cubicBezTo>
                <a:cubicBezTo>
                  <a:pt x="277340" y="700216"/>
                  <a:pt x="277272" y="709910"/>
                  <a:pt x="271848" y="716691"/>
                </a:cubicBezTo>
                <a:cubicBezTo>
                  <a:pt x="265663" y="724422"/>
                  <a:pt x="255373" y="727675"/>
                  <a:pt x="247135" y="733167"/>
                </a:cubicBezTo>
                <a:cubicBezTo>
                  <a:pt x="226428" y="795287"/>
                  <a:pt x="254360" y="718716"/>
                  <a:pt x="222421" y="782594"/>
                </a:cubicBezTo>
                <a:cubicBezTo>
                  <a:pt x="218538" y="790361"/>
                  <a:pt x="218066" y="799541"/>
                  <a:pt x="214183" y="807308"/>
                </a:cubicBezTo>
                <a:cubicBezTo>
                  <a:pt x="209755" y="816163"/>
                  <a:pt x="202136" y="823166"/>
                  <a:pt x="197708" y="832021"/>
                </a:cubicBezTo>
                <a:cubicBezTo>
                  <a:pt x="163607" y="900224"/>
                  <a:pt x="220205" y="810635"/>
                  <a:pt x="172994" y="881448"/>
                </a:cubicBezTo>
                <a:cubicBezTo>
                  <a:pt x="170248" y="889686"/>
                  <a:pt x="168973" y="898571"/>
                  <a:pt x="164756" y="906162"/>
                </a:cubicBezTo>
                <a:cubicBezTo>
                  <a:pt x="164742" y="906187"/>
                  <a:pt x="123575" y="967933"/>
                  <a:pt x="115329" y="980302"/>
                </a:cubicBezTo>
                <a:cubicBezTo>
                  <a:pt x="109837" y="988540"/>
                  <a:pt x="101985" y="995623"/>
                  <a:pt x="98854" y="1005016"/>
                </a:cubicBezTo>
                <a:cubicBezTo>
                  <a:pt x="93362" y="1021492"/>
                  <a:pt x="86590" y="1037595"/>
                  <a:pt x="82378" y="1054443"/>
                </a:cubicBezTo>
                <a:cubicBezTo>
                  <a:pt x="79632" y="1065427"/>
                  <a:pt x="78494" y="1076943"/>
                  <a:pt x="74140" y="1087394"/>
                </a:cubicBezTo>
                <a:cubicBezTo>
                  <a:pt x="64694" y="1110065"/>
                  <a:pt x="48956" y="1129997"/>
                  <a:pt x="41189" y="1153297"/>
                </a:cubicBezTo>
                <a:cubicBezTo>
                  <a:pt x="29820" y="1187403"/>
                  <a:pt x="37768" y="1170785"/>
                  <a:pt x="16475" y="1202724"/>
                </a:cubicBezTo>
                <a:cubicBezTo>
                  <a:pt x="13297" y="1215437"/>
                  <a:pt x="0" y="1266400"/>
                  <a:pt x="0" y="1276864"/>
                </a:cubicBezTo>
                <a:cubicBezTo>
                  <a:pt x="0" y="1315405"/>
                  <a:pt x="4583" y="1353826"/>
                  <a:pt x="8237" y="1392194"/>
                </a:cubicBezTo>
                <a:cubicBezTo>
                  <a:pt x="11205" y="1423362"/>
                  <a:pt x="15772" y="1453007"/>
                  <a:pt x="24713" y="1482810"/>
                </a:cubicBezTo>
                <a:cubicBezTo>
                  <a:pt x="31704" y="1506112"/>
                  <a:pt x="38748" y="1538035"/>
                  <a:pt x="57664" y="1556951"/>
                </a:cubicBezTo>
                <a:cubicBezTo>
                  <a:pt x="64665" y="1563952"/>
                  <a:pt x="74140" y="1567935"/>
                  <a:pt x="82378" y="1573427"/>
                </a:cubicBezTo>
                <a:cubicBezTo>
                  <a:pt x="89632" y="1595187"/>
                  <a:pt x="102324" y="1640486"/>
                  <a:pt x="123567" y="1647567"/>
                </a:cubicBezTo>
                <a:lnTo>
                  <a:pt x="148281" y="1655805"/>
                </a:lnTo>
                <a:cubicBezTo>
                  <a:pt x="187801" y="1715086"/>
                  <a:pt x="131837" y="1642097"/>
                  <a:pt x="214183" y="1696994"/>
                </a:cubicBezTo>
                <a:cubicBezTo>
                  <a:pt x="222421" y="1702486"/>
                  <a:pt x="230041" y="1709042"/>
                  <a:pt x="238897" y="1713470"/>
                </a:cubicBezTo>
                <a:cubicBezTo>
                  <a:pt x="266500" y="1727272"/>
                  <a:pt x="314255" y="1727335"/>
                  <a:pt x="337751" y="1729945"/>
                </a:cubicBezTo>
                <a:cubicBezTo>
                  <a:pt x="411180" y="1754422"/>
                  <a:pt x="300758" y="1719251"/>
                  <a:pt x="477794" y="1754659"/>
                </a:cubicBezTo>
                <a:lnTo>
                  <a:pt x="518983" y="1762897"/>
                </a:lnTo>
                <a:cubicBezTo>
                  <a:pt x="609599" y="1760151"/>
                  <a:pt x="700471" y="1761986"/>
                  <a:pt x="790832" y="1754659"/>
                </a:cubicBezTo>
                <a:cubicBezTo>
                  <a:pt x="803072" y="1753667"/>
                  <a:pt x="812381" y="1742744"/>
                  <a:pt x="823783" y="1738183"/>
                </a:cubicBezTo>
                <a:cubicBezTo>
                  <a:pt x="839908" y="1731733"/>
                  <a:pt x="873210" y="1721708"/>
                  <a:pt x="873210" y="1721708"/>
                </a:cubicBezTo>
                <a:cubicBezTo>
                  <a:pt x="944038" y="1674489"/>
                  <a:pt x="854424" y="1731101"/>
                  <a:pt x="922637" y="1696994"/>
                </a:cubicBezTo>
                <a:cubicBezTo>
                  <a:pt x="986506" y="1665059"/>
                  <a:pt x="909955" y="1692982"/>
                  <a:pt x="972064" y="1672281"/>
                </a:cubicBezTo>
                <a:cubicBezTo>
                  <a:pt x="980302" y="1666789"/>
                  <a:pt x="987922" y="1660233"/>
                  <a:pt x="996778" y="1655805"/>
                </a:cubicBezTo>
                <a:cubicBezTo>
                  <a:pt x="1004545" y="1651922"/>
                  <a:pt x="1014711" y="1652992"/>
                  <a:pt x="1021492" y="1647567"/>
                </a:cubicBezTo>
                <a:cubicBezTo>
                  <a:pt x="1029223" y="1641382"/>
                  <a:pt x="1031629" y="1630460"/>
                  <a:pt x="1037967" y="1622854"/>
                </a:cubicBezTo>
                <a:cubicBezTo>
                  <a:pt x="1045425" y="1613904"/>
                  <a:pt x="1055528" y="1607336"/>
                  <a:pt x="1062681" y="1598140"/>
                </a:cubicBezTo>
                <a:cubicBezTo>
                  <a:pt x="1114432" y="1531603"/>
                  <a:pt x="1072502" y="1564133"/>
                  <a:pt x="1120346" y="1532237"/>
                </a:cubicBezTo>
                <a:cubicBezTo>
                  <a:pt x="1131330" y="1515761"/>
                  <a:pt x="1147035" y="1501595"/>
                  <a:pt x="1153297" y="1482810"/>
                </a:cubicBezTo>
                <a:cubicBezTo>
                  <a:pt x="1156043" y="1474572"/>
                  <a:pt x="1157318" y="1465688"/>
                  <a:pt x="1161535" y="1458097"/>
                </a:cubicBezTo>
                <a:cubicBezTo>
                  <a:pt x="1171151" y="1440788"/>
                  <a:pt x="1183502" y="1425146"/>
                  <a:pt x="1194486" y="1408670"/>
                </a:cubicBezTo>
                <a:cubicBezTo>
                  <a:pt x="1199978" y="1400432"/>
                  <a:pt x="1207831" y="1393349"/>
                  <a:pt x="1210962" y="1383956"/>
                </a:cubicBezTo>
                <a:cubicBezTo>
                  <a:pt x="1213708" y="1375718"/>
                  <a:pt x="1214383" y="1366468"/>
                  <a:pt x="1219200" y="1359243"/>
                </a:cubicBezTo>
                <a:cubicBezTo>
                  <a:pt x="1225662" y="1349550"/>
                  <a:pt x="1236761" y="1343725"/>
                  <a:pt x="1243913" y="1334529"/>
                </a:cubicBezTo>
                <a:cubicBezTo>
                  <a:pt x="1256070" y="1318899"/>
                  <a:pt x="1262862" y="1299103"/>
                  <a:pt x="1276864" y="1285102"/>
                </a:cubicBezTo>
                <a:cubicBezTo>
                  <a:pt x="1295085" y="1266882"/>
                  <a:pt x="1306584" y="1258615"/>
                  <a:pt x="1318054" y="1235675"/>
                </a:cubicBezTo>
                <a:cubicBezTo>
                  <a:pt x="1321937" y="1227908"/>
                  <a:pt x="1322075" y="1218553"/>
                  <a:pt x="1326292" y="1210962"/>
                </a:cubicBezTo>
                <a:cubicBezTo>
                  <a:pt x="1335908" y="1193653"/>
                  <a:pt x="1348259" y="1178011"/>
                  <a:pt x="1359243" y="1161535"/>
                </a:cubicBezTo>
                <a:cubicBezTo>
                  <a:pt x="1364735" y="1153297"/>
                  <a:pt x="1371291" y="1145677"/>
                  <a:pt x="1375719" y="1136821"/>
                </a:cubicBezTo>
                <a:cubicBezTo>
                  <a:pt x="1397404" y="1093450"/>
                  <a:pt x="1383511" y="1112553"/>
                  <a:pt x="1416908" y="1079156"/>
                </a:cubicBezTo>
                <a:lnTo>
                  <a:pt x="1458097" y="955589"/>
                </a:lnTo>
                <a:lnTo>
                  <a:pt x="1466335" y="930875"/>
                </a:lnTo>
                <a:lnTo>
                  <a:pt x="1474573" y="906162"/>
                </a:lnTo>
                <a:cubicBezTo>
                  <a:pt x="1490799" y="776342"/>
                  <a:pt x="1483347" y="865770"/>
                  <a:pt x="1474573" y="650789"/>
                </a:cubicBezTo>
                <a:cubicBezTo>
                  <a:pt x="1471659" y="579401"/>
                  <a:pt x="1471088" y="507894"/>
                  <a:pt x="1466335" y="436605"/>
                </a:cubicBezTo>
                <a:cubicBezTo>
                  <a:pt x="1465582" y="425308"/>
                  <a:pt x="1461207" y="414540"/>
                  <a:pt x="1458097" y="403654"/>
                </a:cubicBezTo>
                <a:cubicBezTo>
                  <a:pt x="1453343" y="387016"/>
                  <a:pt x="1439188" y="349361"/>
                  <a:pt x="1433383" y="337751"/>
                </a:cubicBezTo>
                <a:cubicBezTo>
                  <a:pt x="1427356" y="325697"/>
                  <a:pt x="1397799" y="287558"/>
                  <a:pt x="1392194" y="280086"/>
                </a:cubicBezTo>
                <a:cubicBezTo>
                  <a:pt x="1372606" y="221323"/>
                  <a:pt x="1400381" y="292369"/>
                  <a:pt x="1359243" y="230659"/>
                </a:cubicBezTo>
                <a:cubicBezTo>
                  <a:pt x="1354426" y="223434"/>
                  <a:pt x="1354888" y="213712"/>
                  <a:pt x="1351005" y="205945"/>
                </a:cubicBezTo>
                <a:cubicBezTo>
                  <a:pt x="1346577" y="197090"/>
                  <a:pt x="1339441" y="189828"/>
                  <a:pt x="1334529" y="181232"/>
                </a:cubicBezTo>
                <a:cubicBezTo>
                  <a:pt x="1317192" y="150893"/>
                  <a:pt x="1311977" y="125729"/>
                  <a:pt x="1285102" y="98854"/>
                </a:cubicBezTo>
                <a:cubicBezTo>
                  <a:pt x="1268626" y="82378"/>
                  <a:pt x="1248599" y="68814"/>
                  <a:pt x="1235675" y="49427"/>
                </a:cubicBezTo>
                <a:cubicBezTo>
                  <a:pt x="1209567" y="10263"/>
                  <a:pt x="1228592" y="27843"/>
                  <a:pt x="1169773" y="8237"/>
                </a:cubicBezTo>
                <a:lnTo>
                  <a:pt x="1145059" y="0"/>
                </a:lnTo>
                <a:cubicBezTo>
                  <a:pt x="1072359" y="3462"/>
                  <a:pt x="995164" y="358"/>
                  <a:pt x="922637" y="16475"/>
                </a:cubicBezTo>
                <a:cubicBezTo>
                  <a:pt x="914160" y="18359"/>
                  <a:pt x="906162" y="21967"/>
                  <a:pt x="897924" y="24713"/>
                </a:cubicBezTo>
                <a:cubicBezTo>
                  <a:pt x="889686" y="32951"/>
                  <a:pt x="880668" y="40477"/>
                  <a:pt x="873210" y="49427"/>
                </a:cubicBezTo>
                <a:cubicBezTo>
                  <a:pt x="826636" y="105317"/>
                  <a:pt x="863600" y="87870"/>
                  <a:pt x="840259" y="115329"/>
                </a:cubicBezTo>
                <a:close/>
              </a:path>
            </a:pathLst>
          </a:custGeom>
          <a:solidFill>
            <a:srgbClr val="FF0000">
              <a:alpha val="15000"/>
            </a:srgbClr>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B5132CB3-FA8E-A54C-8EC1-9BF5FB003422}"/>
              </a:ext>
            </a:extLst>
          </p:cNvPr>
          <p:cNvSpPr txBox="1"/>
          <p:nvPr/>
        </p:nvSpPr>
        <p:spPr>
          <a:xfrm>
            <a:off x="10184695" y="2033485"/>
            <a:ext cx="1754006" cy="430887"/>
          </a:xfrm>
          <a:prstGeom prst="rect">
            <a:avLst/>
          </a:prstGeom>
          <a:solidFill>
            <a:srgbClr val="FF0000"/>
          </a:solidFill>
        </p:spPr>
        <p:txBody>
          <a:bodyPr wrap="none" rtlCol="0">
            <a:spAutoFit/>
          </a:bodyPr>
          <a:lstStyle/>
          <a:p>
            <a:r>
              <a:rPr kumimoji="1" lang="en-US" altLang="ja-JP" sz="1100" b="1" dirty="0">
                <a:solidFill>
                  <a:schemeClr val="bg1"/>
                </a:solidFill>
                <a:latin typeface="Meiryo" panose="020B0604030504040204" pitchFamily="34" charset="-128"/>
                <a:ea typeface="Meiryo" panose="020B0604030504040204" pitchFamily="34" charset="-128"/>
              </a:rPr>
              <a:t>VOC 202012/01</a:t>
            </a:r>
          </a:p>
          <a:p>
            <a:r>
              <a:rPr kumimoji="1" lang="en-US" altLang="ja-JP" sz="1100" b="1" dirty="0">
                <a:solidFill>
                  <a:schemeClr val="bg1"/>
                </a:solidFill>
                <a:latin typeface="Meiryo" panose="020B0604030504040204" pitchFamily="34" charset="-128"/>
                <a:ea typeface="Meiryo" panose="020B0604030504040204" pitchFamily="34" charset="-128"/>
              </a:rPr>
              <a:t>501Y.V1 </a:t>
            </a:r>
            <a:r>
              <a:rPr kumimoji="1" lang="ja-JP" altLang="en-US" sz="1100" b="1">
                <a:solidFill>
                  <a:schemeClr val="bg1"/>
                </a:solidFill>
                <a:latin typeface="Meiryo" panose="020B0604030504040204" pitchFamily="34" charset="-128"/>
                <a:ea typeface="Meiryo" panose="020B0604030504040204" pitchFamily="34" charset="-128"/>
              </a:rPr>
              <a:t>（</a:t>
            </a:r>
            <a:r>
              <a:rPr lang="en-US" altLang="ja-JP" sz="1100" b="1" dirty="0">
                <a:solidFill>
                  <a:schemeClr val="bg1"/>
                </a:solidFill>
                <a:latin typeface="Meiryo" panose="020B0604030504040204" pitchFamily="34" charset="-128"/>
                <a:ea typeface="Meiryo" panose="020B0604030504040204" pitchFamily="34" charset="-128"/>
              </a:rPr>
              <a:t>England</a:t>
            </a:r>
            <a:r>
              <a:rPr kumimoji="1" lang="ja-JP" altLang="en-US" sz="1100" b="1">
                <a:solidFill>
                  <a:schemeClr val="bg1"/>
                </a:solidFill>
                <a:latin typeface="Meiryo" panose="020B0604030504040204" pitchFamily="34" charset="-128"/>
                <a:ea typeface="Meiryo" panose="020B0604030504040204" pitchFamily="34" charset="-128"/>
              </a:rPr>
              <a:t>）</a:t>
            </a:r>
          </a:p>
        </p:txBody>
      </p:sp>
      <p:cxnSp>
        <p:nvCxnSpPr>
          <p:cNvPr id="13" name="直線矢印コネクタ 12">
            <a:extLst>
              <a:ext uri="{FF2B5EF4-FFF2-40B4-BE49-F238E27FC236}">
                <a16:creationId xmlns:a16="http://schemas.microsoft.com/office/drawing/2014/main" id="{AB9FA1C9-F83E-1743-820A-E36EEDF35113}"/>
              </a:ext>
            </a:extLst>
          </p:cNvPr>
          <p:cNvCxnSpPr>
            <a:cxnSpLocks/>
          </p:cNvCxnSpPr>
          <p:nvPr/>
        </p:nvCxnSpPr>
        <p:spPr>
          <a:xfrm flipV="1">
            <a:off x="10041924" y="2819858"/>
            <a:ext cx="471559" cy="75389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BF06E7AF-4DB8-974F-87D0-C34FD8B09AEA}"/>
              </a:ext>
            </a:extLst>
          </p:cNvPr>
          <p:cNvSpPr txBox="1"/>
          <p:nvPr/>
        </p:nvSpPr>
        <p:spPr>
          <a:xfrm>
            <a:off x="6396707" y="6212527"/>
            <a:ext cx="5379999" cy="246221"/>
          </a:xfrm>
          <a:prstGeom prst="rect">
            <a:avLst/>
          </a:prstGeom>
          <a:noFill/>
        </p:spPr>
        <p:txBody>
          <a:bodyPr wrap="none" rtlCol="0">
            <a:spAutoFit/>
          </a:bodyPr>
          <a:lstStyle/>
          <a:p>
            <a:r>
              <a:rPr lang="en-US" altLang="ja-JP" sz="1000" b="1" dirty="0">
                <a:latin typeface="Meiryo" panose="020B0604030504040204" pitchFamily="34" charset="-128"/>
                <a:ea typeface="Meiryo" panose="020B0604030504040204" pitchFamily="34" charset="-128"/>
              </a:rPr>
              <a:t>https://</a:t>
            </a:r>
            <a:r>
              <a:rPr lang="en-US" altLang="ja-JP" sz="1000" b="1" dirty="0" err="1">
                <a:latin typeface="Meiryo" panose="020B0604030504040204" pitchFamily="34" charset="-128"/>
                <a:ea typeface="Meiryo" panose="020B0604030504040204" pitchFamily="34" charset="-128"/>
              </a:rPr>
              <a:t>nextstrain.org</a:t>
            </a:r>
            <a:r>
              <a:rPr lang="en-US" altLang="ja-JP" sz="1000" b="1" dirty="0">
                <a:latin typeface="Meiryo" panose="020B0604030504040204" pitchFamily="34" charset="-128"/>
                <a:ea typeface="Meiryo" panose="020B0604030504040204" pitchFamily="34" charset="-128"/>
              </a:rPr>
              <a:t>/groups/</a:t>
            </a:r>
            <a:r>
              <a:rPr lang="en-US" altLang="ja-JP" sz="1000" b="1" dirty="0" err="1">
                <a:latin typeface="Meiryo" panose="020B0604030504040204" pitchFamily="34" charset="-128"/>
                <a:ea typeface="Meiryo" panose="020B0604030504040204" pitchFamily="34" charset="-128"/>
              </a:rPr>
              <a:t>neherlab</a:t>
            </a:r>
            <a:r>
              <a:rPr lang="en-US" altLang="ja-JP" sz="1000" b="1" dirty="0">
                <a:latin typeface="Meiryo" panose="020B0604030504040204" pitchFamily="34" charset="-128"/>
                <a:ea typeface="Meiryo" panose="020B0604030504040204" pitchFamily="34" charset="-128"/>
              </a:rPr>
              <a:t>/</a:t>
            </a:r>
            <a:r>
              <a:rPr lang="en-US" altLang="ja-JP" sz="1000" b="1" dirty="0" err="1">
                <a:latin typeface="Meiryo" panose="020B0604030504040204" pitchFamily="34" charset="-128"/>
                <a:ea typeface="Meiryo" panose="020B0604030504040204" pitchFamily="34" charset="-128"/>
              </a:rPr>
              <a:t>ncov</a:t>
            </a:r>
            <a:r>
              <a:rPr lang="en-US" altLang="ja-JP" sz="1000" b="1" dirty="0">
                <a:latin typeface="Meiryo" panose="020B0604030504040204" pitchFamily="34" charset="-128"/>
                <a:ea typeface="Meiryo" panose="020B0604030504040204" pitchFamily="34" charset="-128"/>
              </a:rPr>
              <a:t>/S.N501?c=gt-S_501&amp;l=clock</a:t>
            </a:r>
            <a:endParaRPr kumimoji="1" lang="ja-JP" altLang="en-US" sz="1000" b="1">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138443D1-50A0-D048-8330-DD3A420350FB}"/>
              </a:ext>
            </a:extLst>
          </p:cNvPr>
          <p:cNvSpPr txBox="1"/>
          <p:nvPr/>
        </p:nvSpPr>
        <p:spPr>
          <a:xfrm>
            <a:off x="990263" y="6212527"/>
            <a:ext cx="3156633" cy="246221"/>
          </a:xfrm>
          <a:prstGeom prst="rect">
            <a:avLst/>
          </a:prstGeom>
          <a:noFill/>
        </p:spPr>
        <p:txBody>
          <a:bodyPr wrap="none" rtlCol="0">
            <a:spAutoFit/>
          </a:bodyPr>
          <a:lstStyle/>
          <a:p>
            <a:r>
              <a:rPr lang="en-US" altLang="ja-JP" sz="1000" b="1" dirty="0">
                <a:latin typeface="Meiryo" panose="020B0604030504040204" pitchFamily="34" charset="-128"/>
                <a:ea typeface="Meiryo" panose="020B0604030504040204" pitchFamily="34" charset="-128"/>
              </a:rPr>
              <a:t>https://</a:t>
            </a:r>
            <a:r>
              <a:rPr lang="en-US" altLang="ja-JP" sz="1000" b="1" dirty="0" err="1">
                <a:latin typeface="Meiryo" panose="020B0604030504040204" pitchFamily="34" charset="-128"/>
                <a:ea typeface="Meiryo" panose="020B0604030504040204" pitchFamily="34" charset="-128"/>
              </a:rPr>
              <a:t>nextstrain.org</a:t>
            </a:r>
            <a:r>
              <a:rPr lang="en-US" altLang="ja-JP" sz="1000" b="1" dirty="0">
                <a:latin typeface="Meiryo" panose="020B0604030504040204" pitchFamily="34" charset="-128"/>
                <a:ea typeface="Meiryo" panose="020B0604030504040204" pitchFamily="34" charset="-128"/>
              </a:rPr>
              <a:t>/</a:t>
            </a:r>
            <a:r>
              <a:rPr lang="en-US" altLang="ja-JP" sz="1000" b="1" dirty="0" err="1">
                <a:latin typeface="Meiryo" panose="020B0604030504040204" pitchFamily="34" charset="-128"/>
                <a:ea typeface="Meiryo" panose="020B0604030504040204" pitchFamily="34" charset="-128"/>
              </a:rPr>
              <a:t>ncov</a:t>
            </a:r>
            <a:r>
              <a:rPr lang="en-US" altLang="ja-JP" sz="1000" b="1" dirty="0">
                <a:latin typeface="Meiryo" panose="020B0604030504040204" pitchFamily="34" charset="-128"/>
                <a:ea typeface="Meiryo" panose="020B0604030504040204" pitchFamily="34" charset="-128"/>
              </a:rPr>
              <a:t>/</a:t>
            </a:r>
            <a:r>
              <a:rPr lang="en-US" altLang="ja-JP" sz="1000" b="1" dirty="0" err="1">
                <a:latin typeface="Meiryo" panose="020B0604030504040204" pitchFamily="34" charset="-128"/>
                <a:ea typeface="Meiryo" panose="020B0604030504040204" pitchFamily="34" charset="-128"/>
              </a:rPr>
              <a:t>global?l</a:t>
            </a:r>
            <a:r>
              <a:rPr lang="en-US" altLang="ja-JP" sz="1000" b="1" dirty="0">
                <a:latin typeface="Meiryo" panose="020B0604030504040204" pitchFamily="34" charset="-128"/>
                <a:ea typeface="Meiryo" panose="020B0604030504040204" pitchFamily="34" charset="-128"/>
              </a:rPr>
              <a:t>=clock</a:t>
            </a:r>
            <a:endParaRPr kumimoji="1" lang="ja-JP" altLang="en-US" sz="1000" b="1">
              <a:latin typeface="Meiryo" panose="020B0604030504040204" pitchFamily="34" charset="-128"/>
              <a:ea typeface="Meiryo" panose="020B0604030504040204" pitchFamily="34" charset="-128"/>
            </a:endParaRPr>
          </a:p>
        </p:txBody>
      </p:sp>
      <p:pic>
        <p:nvPicPr>
          <p:cNvPr id="14" name="図 13">
            <a:extLst>
              <a:ext uri="{FF2B5EF4-FFF2-40B4-BE49-F238E27FC236}">
                <a16:creationId xmlns:a16="http://schemas.microsoft.com/office/drawing/2014/main" id="{6DAD12E2-2F97-3E45-9F84-8F0572F81F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3008" y="1426181"/>
            <a:ext cx="4618403" cy="4786345"/>
          </a:xfrm>
          <a:prstGeom prst="rect">
            <a:avLst/>
          </a:prstGeom>
        </p:spPr>
      </p:pic>
      <p:sp>
        <p:nvSpPr>
          <p:cNvPr id="23" name="フリーフォーム 22">
            <a:extLst>
              <a:ext uri="{FF2B5EF4-FFF2-40B4-BE49-F238E27FC236}">
                <a16:creationId xmlns:a16="http://schemas.microsoft.com/office/drawing/2014/main" id="{9967B371-3641-0949-8952-BE837A9424A4}"/>
              </a:ext>
            </a:extLst>
          </p:cNvPr>
          <p:cNvSpPr/>
          <p:nvPr/>
        </p:nvSpPr>
        <p:spPr>
          <a:xfrm rot="20375406">
            <a:off x="4456907" y="2402674"/>
            <a:ext cx="1083488" cy="1120756"/>
          </a:xfrm>
          <a:custGeom>
            <a:avLst/>
            <a:gdLst>
              <a:gd name="connsiteX0" fmla="*/ 840259 w 1484147"/>
              <a:gd name="connsiteY0" fmla="*/ 115329 h 1762897"/>
              <a:gd name="connsiteX1" fmla="*/ 733167 w 1484147"/>
              <a:gd name="connsiteY1" fmla="*/ 214183 h 1762897"/>
              <a:gd name="connsiteX2" fmla="*/ 716692 w 1484147"/>
              <a:gd name="connsiteY2" fmla="*/ 238897 h 1762897"/>
              <a:gd name="connsiteX3" fmla="*/ 642551 w 1484147"/>
              <a:gd name="connsiteY3" fmla="*/ 304800 h 1762897"/>
              <a:gd name="connsiteX4" fmla="*/ 601362 w 1484147"/>
              <a:gd name="connsiteY4" fmla="*/ 345989 h 1762897"/>
              <a:gd name="connsiteX5" fmla="*/ 551935 w 1484147"/>
              <a:gd name="connsiteY5" fmla="*/ 395416 h 1762897"/>
              <a:gd name="connsiteX6" fmla="*/ 527221 w 1484147"/>
              <a:gd name="connsiteY6" fmla="*/ 420129 h 1762897"/>
              <a:gd name="connsiteX7" fmla="*/ 502508 w 1484147"/>
              <a:gd name="connsiteY7" fmla="*/ 444843 h 1762897"/>
              <a:gd name="connsiteX8" fmla="*/ 486032 w 1484147"/>
              <a:gd name="connsiteY8" fmla="*/ 469556 h 1762897"/>
              <a:gd name="connsiteX9" fmla="*/ 436605 w 1484147"/>
              <a:gd name="connsiteY9" fmla="*/ 502508 h 1762897"/>
              <a:gd name="connsiteX10" fmla="*/ 395416 w 1484147"/>
              <a:gd name="connsiteY10" fmla="*/ 551935 h 1762897"/>
              <a:gd name="connsiteX11" fmla="*/ 345989 w 1484147"/>
              <a:gd name="connsiteY11" fmla="*/ 593124 h 1762897"/>
              <a:gd name="connsiteX12" fmla="*/ 296562 w 1484147"/>
              <a:gd name="connsiteY12" fmla="*/ 667264 h 1762897"/>
              <a:gd name="connsiteX13" fmla="*/ 280086 w 1484147"/>
              <a:gd name="connsiteY13" fmla="*/ 691978 h 1762897"/>
              <a:gd name="connsiteX14" fmla="*/ 271848 w 1484147"/>
              <a:gd name="connsiteY14" fmla="*/ 716691 h 1762897"/>
              <a:gd name="connsiteX15" fmla="*/ 247135 w 1484147"/>
              <a:gd name="connsiteY15" fmla="*/ 733167 h 1762897"/>
              <a:gd name="connsiteX16" fmla="*/ 222421 w 1484147"/>
              <a:gd name="connsiteY16" fmla="*/ 782594 h 1762897"/>
              <a:gd name="connsiteX17" fmla="*/ 214183 w 1484147"/>
              <a:gd name="connsiteY17" fmla="*/ 807308 h 1762897"/>
              <a:gd name="connsiteX18" fmla="*/ 197708 w 1484147"/>
              <a:gd name="connsiteY18" fmla="*/ 832021 h 1762897"/>
              <a:gd name="connsiteX19" fmla="*/ 172994 w 1484147"/>
              <a:gd name="connsiteY19" fmla="*/ 881448 h 1762897"/>
              <a:gd name="connsiteX20" fmla="*/ 164756 w 1484147"/>
              <a:gd name="connsiteY20" fmla="*/ 906162 h 1762897"/>
              <a:gd name="connsiteX21" fmla="*/ 115329 w 1484147"/>
              <a:gd name="connsiteY21" fmla="*/ 980302 h 1762897"/>
              <a:gd name="connsiteX22" fmla="*/ 98854 w 1484147"/>
              <a:gd name="connsiteY22" fmla="*/ 1005016 h 1762897"/>
              <a:gd name="connsiteX23" fmla="*/ 82378 w 1484147"/>
              <a:gd name="connsiteY23" fmla="*/ 1054443 h 1762897"/>
              <a:gd name="connsiteX24" fmla="*/ 74140 w 1484147"/>
              <a:gd name="connsiteY24" fmla="*/ 1087394 h 1762897"/>
              <a:gd name="connsiteX25" fmla="*/ 41189 w 1484147"/>
              <a:gd name="connsiteY25" fmla="*/ 1153297 h 1762897"/>
              <a:gd name="connsiteX26" fmla="*/ 16475 w 1484147"/>
              <a:gd name="connsiteY26" fmla="*/ 1202724 h 1762897"/>
              <a:gd name="connsiteX27" fmla="*/ 0 w 1484147"/>
              <a:gd name="connsiteY27" fmla="*/ 1276864 h 1762897"/>
              <a:gd name="connsiteX28" fmla="*/ 8237 w 1484147"/>
              <a:gd name="connsiteY28" fmla="*/ 1392194 h 1762897"/>
              <a:gd name="connsiteX29" fmla="*/ 24713 w 1484147"/>
              <a:gd name="connsiteY29" fmla="*/ 1482810 h 1762897"/>
              <a:gd name="connsiteX30" fmla="*/ 57664 w 1484147"/>
              <a:gd name="connsiteY30" fmla="*/ 1556951 h 1762897"/>
              <a:gd name="connsiteX31" fmla="*/ 82378 w 1484147"/>
              <a:gd name="connsiteY31" fmla="*/ 1573427 h 1762897"/>
              <a:gd name="connsiteX32" fmla="*/ 123567 w 1484147"/>
              <a:gd name="connsiteY32" fmla="*/ 1647567 h 1762897"/>
              <a:gd name="connsiteX33" fmla="*/ 148281 w 1484147"/>
              <a:gd name="connsiteY33" fmla="*/ 1655805 h 1762897"/>
              <a:gd name="connsiteX34" fmla="*/ 214183 w 1484147"/>
              <a:gd name="connsiteY34" fmla="*/ 1696994 h 1762897"/>
              <a:gd name="connsiteX35" fmla="*/ 238897 w 1484147"/>
              <a:gd name="connsiteY35" fmla="*/ 1713470 h 1762897"/>
              <a:gd name="connsiteX36" fmla="*/ 337751 w 1484147"/>
              <a:gd name="connsiteY36" fmla="*/ 1729945 h 1762897"/>
              <a:gd name="connsiteX37" fmla="*/ 477794 w 1484147"/>
              <a:gd name="connsiteY37" fmla="*/ 1754659 h 1762897"/>
              <a:gd name="connsiteX38" fmla="*/ 518983 w 1484147"/>
              <a:gd name="connsiteY38" fmla="*/ 1762897 h 1762897"/>
              <a:gd name="connsiteX39" fmla="*/ 790832 w 1484147"/>
              <a:gd name="connsiteY39" fmla="*/ 1754659 h 1762897"/>
              <a:gd name="connsiteX40" fmla="*/ 823783 w 1484147"/>
              <a:gd name="connsiteY40" fmla="*/ 1738183 h 1762897"/>
              <a:gd name="connsiteX41" fmla="*/ 873210 w 1484147"/>
              <a:gd name="connsiteY41" fmla="*/ 1721708 h 1762897"/>
              <a:gd name="connsiteX42" fmla="*/ 922637 w 1484147"/>
              <a:gd name="connsiteY42" fmla="*/ 1696994 h 1762897"/>
              <a:gd name="connsiteX43" fmla="*/ 972064 w 1484147"/>
              <a:gd name="connsiteY43" fmla="*/ 1672281 h 1762897"/>
              <a:gd name="connsiteX44" fmla="*/ 996778 w 1484147"/>
              <a:gd name="connsiteY44" fmla="*/ 1655805 h 1762897"/>
              <a:gd name="connsiteX45" fmla="*/ 1021492 w 1484147"/>
              <a:gd name="connsiteY45" fmla="*/ 1647567 h 1762897"/>
              <a:gd name="connsiteX46" fmla="*/ 1037967 w 1484147"/>
              <a:gd name="connsiteY46" fmla="*/ 1622854 h 1762897"/>
              <a:gd name="connsiteX47" fmla="*/ 1062681 w 1484147"/>
              <a:gd name="connsiteY47" fmla="*/ 1598140 h 1762897"/>
              <a:gd name="connsiteX48" fmla="*/ 1120346 w 1484147"/>
              <a:gd name="connsiteY48" fmla="*/ 1532237 h 1762897"/>
              <a:gd name="connsiteX49" fmla="*/ 1153297 w 1484147"/>
              <a:gd name="connsiteY49" fmla="*/ 1482810 h 1762897"/>
              <a:gd name="connsiteX50" fmla="*/ 1161535 w 1484147"/>
              <a:gd name="connsiteY50" fmla="*/ 1458097 h 1762897"/>
              <a:gd name="connsiteX51" fmla="*/ 1194486 w 1484147"/>
              <a:gd name="connsiteY51" fmla="*/ 1408670 h 1762897"/>
              <a:gd name="connsiteX52" fmla="*/ 1210962 w 1484147"/>
              <a:gd name="connsiteY52" fmla="*/ 1383956 h 1762897"/>
              <a:gd name="connsiteX53" fmla="*/ 1219200 w 1484147"/>
              <a:gd name="connsiteY53" fmla="*/ 1359243 h 1762897"/>
              <a:gd name="connsiteX54" fmla="*/ 1243913 w 1484147"/>
              <a:gd name="connsiteY54" fmla="*/ 1334529 h 1762897"/>
              <a:gd name="connsiteX55" fmla="*/ 1276864 w 1484147"/>
              <a:gd name="connsiteY55" fmla="*/ 1285102 h 1762897"/>
              <a:gd name="connsiteX56" fmla="*/ 1318054 w 1484147"/>
              <a:gd name="connsiteY56" fmla="*/ 1235675 h 1762897"/>
              <a:gd name="connsiteX57" fmla="*/ 1326292 w 1484147"/>
              <a:gd name="connsiteY57" fmla="*/ 1210962 h 1762897"/>
              <a:gd name="connsiteX58" fmla="*/ 1359243 w 1484147"/>
              <a:gd name="connsiteY58" fmla="*/ 1161535 h 1762897"/>
              <a:gd name="connsiteX59" fmla="*/ 1375719 w 1484147"/>
              <a:gd name="connsiteY59" fmla="*/ 1136821 h 1762897"/>
              <a:gd name="connsiteX60" fmla="*/ 1416908 w 1484147"/>
              <a:gd name="connsiteY60" fmla="*/ 1079156 h 1762897"/>
              <a:gd name="connsiteX61" fmla="*/ 1458097 w 1484147"/>
              <a:gd name="connsiteY61" fmla="*/ 955589 h 1762897"/>
              <a:gd name="connsiteX62" fmla="*/ 1466335 w 1484147"/>
              <a:gd name="connsiteY62" fmla="*/ 930875 h 1762897"/>
              <a:gd name="connsiteX63" fmla="*/ 1474573 w 1484147"/>
              <a:gd name="connsiteY63" fmla="*/ 906162 h 1762897"/>
              <a:gd name="connsiteX64" fmla="*/ 1474573 w 1484147"/>
              <a:gd name="connsiteY64" fmla="*/ 650789 h 1762897"/>
              <a:gd name="connsiteX65" fmla="*/ 1466335 w 1484147"/>
              <a:gd name="connsiteY65" fmla="*/ 436605 h 1762897"/>
              <a:gd name="connsiteX66" fmla="*/ 1458097 w 1484147"/>
              <a:gd name="connsiteY66" fmla="*/ 403654 h 1762897"/>
              <a:gd name="connsiteX67" fmla="*/ 1433383 w 1484147"/>
              <a:gd name="connsiteY67" fmla="*/ 337751 h 1762897"/>
              <a:gd name="connsiteX68" fmla="*/ 1392194 w 1484147"/>
              <a:gd name="connsiteY68" fmla="*/ 280086 h 1762897"/>
              <a:gd name="connsiteX69" fmla="*/ 1359243 w 1484147"/>
              <a:gd name="connsiteY69" fmla="*/ 230659 h 1762897"/>
              <a:gd name="connsiteX70" fmla="*/ 1351005 w 1484147"/>
              <a:gd name="connsiteY70" fmla="*/ 205945 h 1762897"/>
              <a:gd name="connsiteX71" fmla="*/ 1334529 w 1484147"/>
              <a:gd name="connsiteY71" fmla="*/ 181232 h 1762897"/>
              <a:gd name="connsiteX72" fmla="*/ 1285102 w 1484147"/>
              <a:gd name="connsiteY72" fmla="*/ 98854 h 1762897"/>
              <a:gd name="connsiteX73" fmla="*/ 1235675 w 1484147"/>
              <a:gd name="connsiteY73" fmla="*/ 49427 h 1762897"/>
              <a:gd name="connsiteX74" fmla="*/ 1169773 w 1484147"/>
              <a:gd name="connsiteY74" fmla="*/ 8237 h 1762897"/>
              <a:gd name="connsiteX75" fmla="*/ 1145059 w 1484147"/>
              <a:gd name="connsiteY75" fmla="*/ 0 h 1762897"/>
              <a:gd name="connsiteX76" fmla="*/ 922637 w 1484147"/>
              <a:gd name="connsiteY76" fmla="*/ 16475 h 1762897"/>
              <a:gd name="connsiteX77" fmla="*/ 897924 w 1484147"/>
              <a:gd name="connsiteY77" fmla="*/ 24713 h 1762897"/>
              <a:gd name="connsiteX78" fmla="*/ 873210 w 1484147"/>
              <a:gd name="connsiteY78" fmla="*/ 49427 h 1762897"/>
              <a:gd name="connsiteX79" fmla="*/ 840259 w 1484147"/>
              <a:gd name="connsiteY79" fmla="*/ 115329 h 1762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484147" h="1762897">
                <a:moveTo>
                  <a:pt x="840259" y="115329"/>
                </a:moveTo>
                <a:cubicBezTo>
                  <a:pt x="816918" y="142788"/>
                  <a:pt x="748127" y="191742"/>
                  <a:pt x="733167" y="214183"/>
                </a:cubicBezTo>
                <a:cubicBezTo>
                  <a:pt x="727675" y="222421"/>
                  <a:pt x="723270" y="231497"/>
                  <a:pt x="716692" y="238897"/>
                </a:cubicBezTo>
                <a:cubicBezTo>
                  <a:pt x="675656" y="285062"/>
                  <a:pt x="680110" y="279760"/>
                  <a:pt x="642551" y="304800"/>
                </a:cubicBezTo>
                <a:cubicBezTo>
                  <a:pt x="608600" y="355724"/>
                  <a:pt x="646295" y="306048"/>
                  <a:pt x="601362" y="345989"/>
                </a:cubicBezTo>
                <a:cubicBezTo>
                  <a:pt x="583947" y="361469"/>
                  <a:pt x="568411" y="378940"/>
                  <a:pt x="551935" y="395416"/>
                </a:cubicBezTo>
                <a:lnTo>
                  <a:pt x="527221" y="420129"/>
                </a:lnTo>
                <a:cubicBezTo>
                  <a:pt x="518983" y="428367"/>
                  <a:pt x="508970" y="435150"/>
                  <a:pt x="502508" y="444843"/>
                </a:cubicBezTo>
                <a:cubicBezTo>
                  <a:pt x="497016" y="453081"/>
                  <a:pt x="493483" y="463036"/>
                  <a:pt x="486032" y="469556"/>
                </a:cubicBezTo>
                <a:cubicBezTo>
                  <a:pt x="471130" y="482595"/>
                  <a:pt x="436605" y="502508"/>
                  <a:pt x="436605" y="502508"/>
                </a:cubicBezTo>
                <a:cubicBezTo>
                  <a:pt x="420407" y="526805"/>
                  <a:pt x="419198" y="532116"/>
                  <a:pt x="395416" y="551935"/>
                </a:cubicBezTo>
                <a:cubicBezTo>
                  <a:pt x="365349" y="576991"/>
                  <a:pt x="372595" y="558916"/>
                  <a:pt x="345989" y="593124"/>
                </a:cubicBezTo>
                <a:cubicBezTo>
                  <a:pt x="345977" y="593139"/>
                  <a:pt x="304805" y="654899"/>
                  <a:pt x="296562" y="667264"/>
                </a:cubicBezTo>
                <a:cubicBezTo>
                  <a:pt x="291070" y="675502"/>
                  <a:pt x="283217" y="682585"/>
                  <a:pt x="280086" y="691978"/>
                </a:cubicBezTo>
                <a:cubicBezTo>
                  <a:pt x="277340" y="700216"/>
                  <a:pt x="277272" y="709910"/>
                  <a:pt x="271848" y="716691"/>
                </a:cubicBezTo>
                <a:cubicBezTo>
                  <a:pt x="265663" y="724422"/>
                  <a:pt x="255373" y="727675"/>
                  <a:pt x="247135" y="733167"/>
                </a:cubicBezTo>
                <a:cubicBezTo>
                  <a:pt x="226428" y="795287"/>
                  <a:pt x="254360" y="718716"/>
                  <a:pt x="222421" y="782594"/>
                </a:cubicBezTo>
                <a:cubicBezTo>
                  <a:pt x="218538" y="790361"/>
                  <a:pt x="218066" y="799541"/>
                  <a:pt x="214183" y="807308"/>
                </a:cubicBezTo>
                <a:cubicBezTo>
                  <a:pt x="209755" y="816163"/>
                  <a:pt x="202136" y="823166"/>
                  <a:pt x="197708" y="832021"/>
                </a:cubicBezTo>
                <a:cubicBezTo>
                  <a:pt x="163607" y="900224"/>
                  <a:pt x="220205" y="810635"/>
                  <a:pt x="172994" y="881448"/>
                </a:cubicBezTo>
                <a:cubicBezTo>
                  <a:pt x="170248" y="889686"/>
                  <a:pt x="168973" y="898571"/>
                  <a:pt x="164756" y="906162"/>
                </a:cubicBezTo>
                <a:cubicBezTo>
                  <a:pt x="164742" y="906187"/>
                  <a:pt x="123575" y="967933"/>
                  <a:pt x="115329" y="980302"/>
                </a:cubicBezTo>
                <a:cubicBezTo>
                  <a:pt x="109837" y="988540"/>
                  <a:pt x="101985" y="995623"/>
                  <a:pt x="98854" y="1005016"/>
                </a:cubicBezTo>
                <a:cubicBezTo>
                  <a:pt x="93362" y="1021492"/>
                  <a:pt x="86590" y="1037595"/>
                  <a:pt x="82378" y="1054443"/>
                </a:cubicBezTo>
                <a:cubicBezTo>
                  <a:pt x="79632" y="1065427"/>
                  <a:pt x="78494" y="1076943"/>
                  <a:pt x="74140" y="1087394"/>
                </a:cubicBezTo>
                <a:cubicBezTo>
                  <a:pt x="64694" y="1110065"/>
                  <a:pt x="48956" y="1129997"/>
                  <a:pt x="41189" y="1153297"/>
                </a:cubicBezTo>
                <a:cubicBezTo>
                  <a:pt x="29820" y="1187403"/>
                  <a:pt x="37768" y="1170785"/>
                  <a:pt x="16475" y="1202724"/>
                </a:cubicBezTo>
                <a:cubicBezTo>
                  <a:pt x="13297" y="1215437"/>
                  <a:pt x="0" y="1266400"/>
                  <a:pt x="0" y="1276864"/>
                </a:cubicBezTo>
                <a:cubicBezTo>
                  <a:pt x="0" y="1315405"/>
                  <a:pt x="4583" y="1353826"/>
                  <a:pt x="8237" y="1392194"/>
                </a:cubicBezTo>
                <a:cubicBezTo>
                  <a:pt x="11205" y="1423362"/>
                  <a:pt x="15772" y="1453007"/>
                  <a:pt x="24713" y="1482810"/>
                </a:cubicBezTo>
                <a:cubicBezTo>
                  <a:pt x="31704" y="1506112"/>
                  <a:pt x="38748" y="1538035"/>
                  <a:pt x="57664" y="1556951"/>
                </a:cubicBezTo>
                <a:cubicBezTo>
                  <a:pt x="64665" y="1563952"/>
                  <a:pt x="74140" y="1567935"/>
                  <a:pt x="82378" y="1573427"/>
                </a:cubicBezTo>
                <a:cubicBezTo>
                  <a:pt x="89632" y="1595187"/>
                  <a:pt x="102324" y="1640486"/>
                  <a:pt x="123567" y="1647567"/>
                </a:cubicBezTo>
                <a:lnTo>
                  <a:pt x="148281" y="1655805"/>
                </a:lnTo>
                <a:cubicBezTo>
                  <a:pt x="187801" y="1715086"/>
                  <a:pt x="131837" y="1642097"/>
                  <a:pt x="214183" y="1696994"/>
                </a:cubicBezTo>
                <a:cubicBezTo>
                  <a:pt x="222421" y="1702486"/>
                  <a:pt x="230041" y="1709042"/>
                  <a:pt x="238897" y="1713470"/>
                </a:cubicBezTo>
                <a:cubicBezTo>
                  <a:pt x="266500" y="1727272"/>
                  <a:pt x="314255" y="1727335"/>
                  <a:pt x="337751" y="1729945"/>
                </a:cubicBezTo>
                <a:cubicBezTo>
                  <a:pt x="411180" y="1754422"/>
                  <a:pt x="300758" y="1719251"/>
                  <a:pt x="477794" y="1754659"/>
                </a:cubicBezTo>
                <a:lnTo>
                  <a:pt x="518983" y="1762897"/>
                </a:lnTo>
                <a:cubicBezTo>
                  <a:pt x="609599" y="1760151"/>
                  <a:pt x="700471" y="1761986"/>
                  <a:pt x="790832" y="1754659"/>
                </a:cubicBezTo>
                <a:cubicBezTo>
                  <a:pt x="803072" y="1753667"/>
                  <a:pt x="812381" y="1742744"/>
                  <a:pt x="823783" y="1738183"/>
                </a:cubicBezTo>
                <a:cubicBezTo>
                  <a:pt x="839908" y="1731733"/>
                  <a:pt x="873210" y="1721708"/>
                  <a:pt x="873210" y="1721708"/>
                </a:cubicBezTo>
                <a:cubicBezTo>
                  <a:pt x="944038" y="1674489"/>
                  <a:pt x="854424" y="1731101"/>
                  <a:pt x="922637" y="1696994"/>
                </a:cubicBezTo>
                <a:cubicBezTo>
                  <a:pt x="986506" y="1665059"/>
                  <a:pt x="909955" y="1692982"/>
                  <a:pt x="972064" y="1672281"/>
                </a:cubicBezTo>
                <a:cubicBezTo>
                  <a:pt x="980302" y="1666789"/>
                  <a:pt x="987922" y="1660233"/>
                  <a:pt x="996778" y="1655805"/>
                </a:cubicBezTo>
                <a:cubicBezTo>
                  <a:pt x="1004545" y="1651922"/>
                  <a:pt x="1014711" y="1652992"/>
                  <a:pt x="1021492" y="1647567"/>
                </a:cubicBezTo>
                <a:cubicBezTo>
                  <a:pt x="1029223" y="1641382"/>
                  <a:pt x="1031629" y="1630460"/>
                  <a:pt x="1037967" y="1622854"/>
                </a:cubicBezTo>
                <a:cubicBezTo>
                  <a:pt x="1045425" y="1613904"/>
                  <a:pt x="1055528" y="1607336"/>
                  <a:pt x="1062681" y="1598140"/>
                </a:cubicBezTo>
                <a:cubicBezTo>
                  <a:pt x="1114432" y="1531603"/>
                  <a:pt x="1072502" y="1564133"/>
                  <a:pt x="1120346" y="1532237"/>
                </a:cubicBezTo>
                <a:cubicBezTo>
                  <a:pt x="1131330" y="1515761"/>
                  <a:pt x="1147035" y="1501595"/>
                  <a:pt x="1153297" y="1482810"/>
                </a:cubicBezTo>
                <a:cubicBezTo>
                  <a:pt x="1156043" y="1474572"/>
                  <a:pt x="1157318" y="1465688"/>
                  <a:pt x="1161535" y="1458097"/>
                </a:cubicBezTo>
                <a:cubicBezTo>
                  <a:pt x="1171151" y="1440788"/>
                  <a:pt x="1183502" y="1425146"/>
                  <a:pt x="1194486" y="1408670"/>
                </a:cubicBezTo>
                <a:cubicBezTo>
                  <a:pt x="1199978" y="1400432"/>
                  <a:pt x="1207831" y="1393349"/>
                  <a:pt x="1210962" y="1383956"/>
                </a:cubicBezTo>
                <a:cubicBezTo>
                  <a:pt x="1213708" y="1375718"/>
                  <a:pt x="1214383" y="1366468"/>
                  <a:pt x="1219200" y="1359243"/>
                </a:cubicBezTo>
                <a:cubicBezTo>
                  <a:pt x="1225662" y="1349550"/>
                  <a:pt x="1236761" y="1343725"/>
                  <a:pt x="1243913" y="1334529"/>
                </a:cubicBezTo>
                <a:cubicBezTo>
                  <a:pt x="1256070" y="1318899"/>
                  <a:pt x="1262862" y="1299103"/>
                  <a:pt x="1276864" y="1285102"/>
                </a:cubicBezTo>
                <a:cubicBezTo>
                  <a:pt x="1295085" y="1266882"/>
                  <a:pt x="1306584" y="1258615"/>
                  <a:pt x="1318054" y="1235675"/>
                </a:cubicBezTo>
                <a:cubicBezTo>
                  <a:pt x="1321937" y="1227908"/>
                  <a:pt x="1322075" y="1218553"/>
                  <a:pt x="1326292" y="1210962"/>
                </a:cubicBezTo>
                <a:cubicBezTo>
                  <a:pt x="1335908" y="1193653"/>
                  <a:pt x="1348259" y="1178011"/>
                  <a:pt x="1359243" y="1161535"/>
                </a:cubicBezTo>
                <a:cubicBezTo>
                  <a:pt x="1364735" y="1153297"/>
                  <a:pt x="1371291" y="1145677"/>
                  <a:pt x="1375719" y="1136821"/>
                </a:cubicBezTo>
                <a:cubicBezTo>
                  <a:pt x="1397404" y="1093450"/>
                  <a:pt x="1383511" y="1112553"/>
                  <a:pt x="1416908" y="1079156"/>
                </a:cubicBezTo>
                <a:lnTo>
                  <a:pt x="1458097" y="955589"/>
                </a:lnTo>
                <a:lnTo>
                  <a:pt x="1466335" y="930875"/>
                </a:lnTo>
                <a:lnTo>
                  <a:pt x="1474573" y="906162"/>
                </a:lnTo>
                <a:cubicBezTo>
                  <a:pt x="1490799" y="776342"/>
                  <a:pt x="1483347" y="865770"/>
                  <a:pt x="1474573" y="650789"/>
                </a:cubicBezTo>
                <a:cubicBezTo>
                  <a:pt x="1471659" y="579401"/>
                  <a:pt x="1471088" y="507894"/>
                  <a:pt x="1466335" y="436605"/>
                </a:cubicBezTo>
                <a:cubicBezTo>
                  <a:pt x="1465582" y="425308"/>
                  <a:pt x="1461207" y="414540"/>
                  <a:pt x="1458097" y="403654"/>
                </a:cubicBezTo>
                <a:cubicBezTo>
                  <a:pt x="1453343" y="387016"/>
                  <a:pt x="1439188" y="349361"/>
                  <a:pt x="1433383" y="337751"/>
                </a:cubicBezTo>
                <a:cubicBezTo>
                  <a:pt x="1427356" y="325697"/>
                  <a:pt x="1397799" y="287558"/>
                  <a:pt x="1392194" y="280086"/>
                </a:cubicBezTo>
                <a:cubicBezTo>
                  <a:pt x="1372606" y="221323"/>
                  <a:pt x="1400381" y="292369"/>
                  <a:pt x="1359243" y="230659"/>
                </a:cubicBezTo>
                <a:cubicBezTo>
                  <a:pt x="1354426" y="223434"/>
                  <a:pt x="1354888" y="213712"/>
                  <a:pt x="1351005" y="205945"/>
                </a:cubicBezTo>
                <a:cubicBezTo>
                  <a:pt x="1346577" y="197090"/>
                  <a:pt x="1339441" y="189828"/>
                  <a:pt x="1334529" y="181232"/>
                </a:cubicBezTo>
                <a:cubicBezTo>
                  <a:pt x="1317192" y="150893"/>
                  <a:pt x="1311977" y="125729"/>
                  <a:pt x="1285102" y="98854"/>
                </a:cubicBezTo>
                <a:cubicBezTo>
                  <a:pt x="1268626" y="82378"/>
                  <a:pt x="1248599" y="68814"/>
                  <a:pt x="1235675" y="49427"/>
                </a:cubicBezTo>
                <a:cubicBezTo>
                  <a:pt x="1209567" y="10263"/>
                  <a:pt x="1228592" y="27843"/>
                  <a:pt x="1169773" y="8237"/>
                </a:cubicBezTo>
                <a:lnTo>
                  <a:pt x="1145059" y="0"/>
                </a:lnTo>
                <a:cubicBezTo>
                  <a:pt x="1072359" y="3462"/>
                  <a:pt x="995164" y="358"/>
                  <a:pt x="922637" y="16475"/>
                </a:cubicBezTo>
                <a:cubicBezTo>
                  <a:pt x="914160" y="18359"/>
                  <a:pt x="906162" y="21967"/>
                  <a:pt x="897924" y="24713"/>
                </a:cubicBezTo>
                <a:cubicBezTo>
                  <a:pt x="889686" y="32951"/>
                  <a:pt x="880668" y="40477"/>
                  <a:pt x="873210" y="49427"/>
                </a:cubicBezTo>
                <a:cubicBezTo>
                  <a:pt x="826636" y="105317"/>
                  <a:pt x="863600" y="87870"/>
                  <a:pt x="840259" y="115329"/>
                </a:cubicBezTo>
                <a:close/>
              </a:path>
            </a:pathLst>
          </a:custGeom>
          <a:solidFill>
            <a:srgbClr val="FF0000">
              <a:alpha val="31000"/>
            </a:srgbClr>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64054A06-C0A3-D64B-9FFA-29578C5BE8E8}"/>
              </a:ext>
            </a:extLst>
          </p:cNvPr>
          <p:cNvSpPr txBox="1"/>
          <p:nvPr/>
        </p:nvSpPr>
        <p:spPr>
          <a:xfrm>
            <a:off x="4491082" y="1956211"/>
            <a:ext cx="1754006" cy="430887"/>
          </a:xfrm>
          <a:prstGeom prst="rect">
            <a:avLst/>
          </a:prstGeom>
          <a:solidFill>
            <a:srgbClr val="FF0000"/>
          </a:solidFill>
        </p:spPr>
        <p:txBody>
          <a:bodyPr wrap="none" rtlCol="0">
            <a:spAutoFit/>
          </a:bodyPr>
          <a:lstStyle/>
          <a:p>
            <a:r>
              <a:rPr kumimoji="1" lang="en-US" altLang="ja-JP" sz="1100" b="1" dirty="0">
                <a:solidFill>
                  <a:schemeClr val="bg1"/>
                </a:solidFill>
                <a:latin typeface="Meiryo" panose="020B0604030504040204" pitchFamily="34" charset="-128"/>
                <a:ea typeface="Meiryo" panose="020B0604030504040204" pitchFamily="34" charset="-128"/>
              </a:rPr>
              <a:t>VOC 202012/01</a:t>
            </a:r>
          </a:p>
          <a:p>
            <a:r>
              <a:rPr kumimoji="1" lang="en-US" altLang="ja-JP" sz="1100" b="1" dirty="0">
                <a:solidFill>
                  <a:schemeClr val="bg1"/>
                </a:solidFill>
                <a:latin typeface="Meiryo" panose="020B0604030504040204" pitchFamily="34" charset="-128"/>
                <a:ea typeface="Meiryo" panose="020B0604030504040204" pitchFamily="34" charset="-128"/>
              </a:rPr>
              <a:t>501Y.V1 </a:t>
            </a:r>
            <a:r>
              <a:rPr kumimoji="1" lang="ja-JP" altLang="en-US" sz="1100" b="1">
                <a:solidFill>
                  <a:schemeClr val="bg1"/>
                </a:solidFill>
                <a:latin typeface="Meiryo" panose="020B0604030504040204" pitchFamily="34" charset="-128"/>
                <a:ea typeface="Meiryo" panose="020B0604030504040204" pitchFamily="34" charset="-128"/>
              </a:rPr>
              <a:t>（</a:t>
            </a:r>
            <a:r>
              <a:rPr lang="en-US" altLang="ja-JP" sz="1100" b="1" dirty="0">
                <a:solidFill>
                  <a:schemeClr val="bg1"/>
                </a:solidFill>
                <a:latin typeface="Meiryo" panose="020B0604030504040204" pitchFamily="34" charset="-128"/>
                <a:ea typeface="Meiryo" panose="020B0604030504040204" pitchFamily="34" charset="-128"/>
              </a:rPr>
              <a:t>England</a:t>
            </a:r>
            <a:r>
              <a:rPr kumimoji="1" lang="ja-JP" altLang="en-US" sz="1100" b="1">
                <a:solidFill>
                  <a:schemeClr val="bg1"/>
                </a:solidFill>
                <a:latin typeface="Meiryo" panose="020B0604030504040204" pitchFamily="34" charset="-128"/>
                <a:ea typeface="Meiryo" panose="020B0604030504040204" pitchFamily="34" charset="-128"/>
              </a:rPr>
              <a:t>）</a:t>
            </a:r>
          </a:p>
        </p:txBody>
      </p:sp>
    </p:spTree>
    <p:extLst>
      <p:ext uri="{BB962C8B-B14F-4D97-AF65-F5344CB8AC3E}">
        <p14:creationId xmlns:p14="http://schemas.microsoft.com/office/powerpoint/2010/main" val="2849451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7FECFCF-D9E7-D94C-BFFE-0566CC9688ED}"/>
              </a:ext>
            </a:extLst>
          </p:cNvPr>
          <p:cNvSpPr txBox="1"/>
          <p:nvPr/>
        </p:nvSpPr>
        <p:spPr>
          <a:xfrm>
            <a:off x="1232115" y="138099"/>
            <a:ext cx="9036448" cy="461665"/>
          </a:xfrm>
          <a:prstGeom prst="rect">
            <a:avLst/>
          </a:prstGeom>
          <a:noFill/>
        </p:spPr>
        <p:txBody>
          <a:bodyPr wrap="none" rtlCol="0">
            <a:spAutoFit/>
          </a:bodyPr>
          <a:lstStyle/>
          <a:p>
            <a:r>
              <a:rPr kumimoji="1" lang="ja-JP" altLang="en-US" sz="2400" b="1">
                <a:latin typeface="Meiryo" panose="020B0604030504040204" pitchFamily="34" charset="-128"/>
                <a:ea typeface="Meiryo" panose="020B0604030504040204" pitchFamily="34" charset="-128"/>
              </a:rPr>
              <a:t>ゲノム解読の成否を決める</a:t>
            </a:r>
            <a:r>
              <a:rPr kumimoji="1" lang="en-US" altLang="ja-JP" sz="2400" b="1">
                <a:latin typeface="Meiryo" panose="020B0604030504040204" pitchFamily="34" charset="-128"/>
                <a:ea typeface="Meiryo" panose="020B0604030504040204" pitchFamily="34" charset="-128"/>
              </a:rPr>
              <a:t> PCR  Ct</a:t>
            </a:r>
            <a:r>
              <a:rPr lang="en-US" altLang="ja-JP" sz="2400" b="1">
                <a:latin typeface="Meiryo" panose="020B0604030504040204" pitchFamily="34" charset="-128"/>
                <a:ea typeface="Meiryo" panose="020B0604030504040204" pitchFamily="34" charset="-128"/>
              </a:rPr>
              <a:t>&lt;30 </a:t>
            </a:r>
            <a:r>
              <a:rPr lang="ja-JP" altLang="en-US" sz="2400" b="1">
                <a:latin typeface="Meiryo" panose="020B0604030504040204" pitchFamily="34" charset="-128"/>
                <a:ea typeface="Meiryo" panose="020B0604030504040204" pitchFamily="34" charset="-128"/>
              </a:rPr>
              <a:t>を基準にしている理由</a:t>
            </a:r>
            <a:endParaRPr kumimoji="1" lang="ja-JP" altLang="en-US" sz="2400" b="1">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53AB8EC3-A028-B148-80EB-14867677A656}"/>
              </a:ext>
            </a:extLst>
          </p:cNvPr>
          <p:cNvSpPr txBox="1"/>
          <p:nvPr/>
        </p:nvSpPr>
        <p:spPr>
          <a:xfrm>
            <a:off x="2266726" y="1530398"/>
            <a:ext cx="829073" cy="369332"/>
          </a:xfrm>
          <a:prstGeom prst="rect">
            <a:avLst/>
          </a:prstGeom>
          <a:noFill/>
        </p:spPr>
        <p:txBody>
          <a:bodyPr wrap="none" rtlCol="0">
            <a:spAutoFit/>
          </a:bodyPr>
          <a:lstStyle/>
          <a:p>
            <a:r>
              <a:rPr kumimoji="1" lang="en-US" altLang="ja-JP" b="1">
                <a:latin typeface="Meiryo" panose="020B0604030504040204" pitchFamily="34" charset="-128"/>
                <a:ea typeface="Meiryo" panose="020B0604030504040204" pitchFamily="34" charset="-128"/>
              </a:rPr>
              <a:t>Ct 20</a:t>
            </a:r>
            <a:endParaRPr kumimoji="1" lang="ja-JP" altLang="en-US" b="1">
              <a:latin typeface="Meiryo" panose="020B0604030504040204" pitchFamily="34" charset="-128"/>
              <a:ea typeface="Meiryo" panose="020B0604030504040204" pitchFamily="34" charset="-128"/>
            </a:endParaRPr>
          </a:p>
        </p:txBody>
      </p:sp>
      <p:sp>
        <p:nvSpPr>
          <p:cNvPr id="6" name="台形 5">
            <a:extLst>
              <a:ext uri="{FF2B5EF4-FFF2-40B4-BE49-F238E27FC236}">
                <a16:creationId xmlns:a16="http://schemas.microsoft.com/office/drawing/2014/main" id="{6C06E088-5495-F74D-A774-ED1A6DD01E20}"/>
              </a:ext>
            </a:extLst>
          </p:cNvPr>
          <p:cNvSpPr/>
          <p:nvPr/>
        </p:nvSpPr>
        <p:spPr>
          <a:xfrm rot="10800000">
            <a:off x="1010469" y="1530397"/>
            <a:ext cx="1293222" cy="2872353"/>
          </a:xfrm>
          <a:prstGeom prst="trapezoid">
            <a:avLst>
              <a:gd name="adj" fmla="val 49224"/>
            </a:avLst>
          </a:prstGeom>
          <a:solidFill>
            <a:srgbClr val="FF2600"/>
          </a:solidFill>
          <a:ln>
            <a:noFill/>
          </a:ln>
          <a:effectLst>
            <a:outerShdw blurRad="444500" dist="50800" dir="5400000" algn="ctr" rotWithShape="0">
              <a:srgbClr val="FF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E3C825FB-AE02-7141-810D-4E6CF5B6B0E6}"/>
              </a:ext>
            </a:extLst>
          </p:cNvPr>
          <p:cNvSpPr txBox="1"/>
          <p:nvPr/>
        </p:nvSpPr>
        <p:spPr>
          <a:xfrm>
            <a:off x="964864" y="1035766"/>
            <a:ext cx="1338828" cy="369332"/>
          </a:xfrm>
          <a:prstGeom prst="rect">
            <a:avLst/>
          </a:prstGeom>
          <a:solidFill>
            <a:srgbClr val="FF2600"/>
          </a:solid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ウイルス量</a:t>
            </a:r>
          </a:p>
        </p:txBody>
      </p:sp>
      <p:pic>
        <p:nvPicPr>
          <p:cNvPr id="2050" name="Picture 2" descr="咳をする男性の無料イラスト | フリーイラスト素材集 ジャパクリップ">
            <a:extLst>
              <a:ext uri="{FF2B5EF4-FFF2-40B4-BE49-F238E27FC236}">
                <a16:creationId xmlns:a16="http://schemas.microsoft.com/office/drawing/2014/main" id="{99153B6F-4EE0-4E4B-936C-16170A38973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09672" y="1139416"/>
            <a:ext cx="1945140" cy="1668625"/>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BB226EC8-4305-4D45-A380-87F58DD90013}"/>
              </a:ext>
            </a:extLst>
          </p:cNvPr>
          <p:cNvSpPr txBox="1"/>
          <p:nvPr/>
        </p:nvSpPr>
        <p:spPr>
          <a:xfrm>
            <a:off x="2266726" y="2781908"/>
            <a:ext cx="829073" cy="369332"/>
          </a:xfrm>
          <a:prstGeom prst="rect">
            <a:avLst/>
          </a:prstGeom>
          <a:noFill/>
        </p:spPr>
        <p:txBody>
          <a:bodyPr wrap="none" rtlCol="0">
            <a:spAutoFit/>
          </a:bodyPr>
          <a:lstStyle/>
          <a:p>
            <a:r>
              <a:rPr kumimoji="1" lang="en-US" altLang="ja-JP" b="1">
                <a:latin typeface="Meiryo" panose="020B0604030504040204" pitchFamily="34" charset="-128"/>
                <a:ea typeface="Meiryo" panose="020B0604030504040204" pitchFamily="34" charset="-128"/>
              </a:rPr>
              <a:t>Ct 25</a:t>
            </a:r>
            <a:endParaRPr kumimoji="1" lang="ja-JP" altLang="en-US" b="1">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CE54FF85-7204-984F-8AFE-2B7F9606A62E}"/>
              </a:ext>
            </a:extLst>
          </p:cNvPr>
          <p:cNvSpPr txBox="1"/>
          <p:nvPr/>
        </p:nvSpPr>
        <p:spPr>
          <a:xfrm>
            <a:off x="2270819" y="4033419"/>
            <a:ext cx="2866490" cy="369332"/>
          </a:xfrm>
          <a:prstGeom prst="rect">
            <a:avLst/>
          </a:prstGeom>
          <a:noFill/>
        </p:spPr>
        <p:txBody>
          <a:bodyPr wrap="none" rtlCol="0">
            <a:spAutoFit/>
          </a:bodyPr>
          <a:lstStyle/>
          <a:p>
            <a:r>
              <a:rPr kumimoji="1" lang="en-US" altLang="ja-JP" b="1">
                <a:latin typeface="Meiryo" panose="020B0604030504040204" pitchFamily="34" charset="-128"/>
                <a:ea typeface="Meiryo" panose="020B0604030504040204" pitchFamily="34" charset="-128"/>
              </a:rPr>
              <a:t>Ct 30  </a:t>
            </a:r>
            <a:r>
              <a:rPr lang="en-US" altLang="ja-JP" sz="1400" b="1">
                <a:latin typeface="Meiryo" panose="020B0604030504040204" pitchFamily="34" charset="-128"/>
                <a:ea typeface="Meiryo" panose="020B0604030504040204" pitchFamily="34" charset="-128"/>
              </a:rPr>
              <a:t>(</a:t>
            </a:r>
            <a:r>
              <a:rPr lang="ja-JP" altLang="en-US" sz="1400" b="1">
                <a:latin typeface="Meiryo" panose="020B0604030504040204" pitchFamily="34" charset="-128"/>
                <a:ea typeface="Meiryo" panose="020B0604030504040204" pitchFamily="34" charset="-128"/>
              </a:rPr>
              <a:t>ゲノム確定の限界値）</a:t>
            </a:r>
            <a:endParaRPr kumimoji="1" lang="ja-JP" altLang="en-US" sz="1400" b="1">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A50EC60A-A2A0-684A-A5BE-302E68429150}"/>
              </a:ext>
            </a:extLst>
          </p:cNvPr>
          <p:cNvSpPr txBox="1"/>
          <p:nvPr/>
        </p:nvSpPr>
        <p:spPr>
          <a:xfrm>
            <a:off x="2266725" y="5284929"/>
            <a:ext cx="829073" cy="369332"/>
          </a:xfrm>
          <a:prstGeom prst="rect">
            <a:avLst/>
          </a:prstGeom>
          <a:noFill/>
        </p:spPr>
        <p:txBody>
          <a:bodyPr wrap="none" rtlCol="0">
            <a:spAutoFit/>
          </a:bodyPr>
          <a:lstStyle/>
          <a:p>
            <a:r>
              <a:rPr kumimoji="1" lang="en-US" altLang="ja-JP" b="1">
                <a:solidFill>
                  <a:schemeClr val="bg1">
                    <a:lumMod val="50000"/>
                  </a:schemeClr>
                </a:solidFill>
                <a:latin typeface="Meiryo" panose="020B0604030504040204" pitchFamily="34" charset="-128"/>
                <a:ea typeface="Meiryo" panose="020B0604030504040204" pitchFamily="34" charset="-128"/>
              </a:rPr>
              <a:t>Ct 35</a:t>
            </a:r>
            <a:endParaRPr kumimoji="1" lang="ja-JP" altLang="en-US" b="1">
              <a:solidFill>
                <a:schemeClr val="bg1">
                  <a:lumMod val="50000"/>
                </a:schemeClr>
              </a:solidFill>
              <a:latin typeface="Meiryo" panose="020B0604030504040204" pitchFamily="34" charset="-128"/>
              <a:ea typeface="Meiryo" panose="020B0604030504040204" pitchFamily="34" charset="-128"/>
            </a:endParaRPr>
          </a:p>
        </p:txBody>
      </p:sp>
      <p:cxnSp>
        <p:nvCxnSpPr>
          <p:cNvPr id="12" name="直線コネクタ 11">
            <a:extLst>
              <a:ext uri="{FF2B5EF4-FFF2-40B4-BE49-F238E27FC236}">
                <a16:creationId xmlns:a16="http://schemas.microsoft.com/office/drawing/2014/main" id="{6E2F0CB2-F36E-5046-BF2D-66A5FB113FFE}"/>
              </a:ext>
            </a:extLst>
          </p:cNvPr>
          <p:cNvCxnSpPr>
            <a:cxnSpLocks/>
          </p:cNvCxnSpPr>
          <p:nvPr/>
        </p:nvCxnSpPr>
        <p:spPr>
          <a:xfrm>
            <a:off x="1084879" y="4301951"/>
            <a:ext cx="9735826"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A1F710D1-1969-7A4C-AB60-D13EA2071E6D}"/>
              </a:ext>
            </a:extLst>
          </p:cNvPr>
          <p:cNvSpPr txBox="1"/>
          <p:nvPr/>
        </p:nvSpPr>
        <p:spPr>
          <a:xfrm>
            <a:off x="5762143" y="3850538"/>
            <a:ext cx="688009" cy="369332"/>
          </a:xfrm>
          <a:prstGeom prst="rect">
            <a:avLst/>
          </a:prstGeom>
          <a:noFill/>
        </p:spPr>
        <p:txBody>
          <a:bodyPr wrap="none" rtlCol="0">
            <a:spAutoFit/>
          </a:bodyPr>
          <a:lstStyle/>
          <a:p>
            <a:r>
              <a:rPr kumimoji="1" lang="en-US" altLang="ja-JP" b="1">
                <a:solidFill>
                  <a:srgbClr val="0432FF"/>
                </a:solidFill>
                <a:latin typeface="Meiryo" panose="020B0604030504040204" pitchFamily="34" charset="-128"/>
                <a:ea typeface="Meiryo" panose="020B0604030504040204" pitchFamily="34" charset="-128"/>
              </a:rPr>
              <a:t>~10</a:t>
            </a:r>
            <a:endParaRPr kumimoji="1" lang="ja-JP" altLang="en-US" b="1">
              <a:solidFill>
                <a:srgbClr val="0432FF"/>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85D903DF-9B81-4F44-8815-508B2430558C}"/>
              </a:ext>
            </a:extLst>
          </p:cNvPr>
          <p:cNvSpPr txBox="1"/>
          <p:nvPr/>
        </p:nvSpPr>
        <p:spPr>
          <a:xfrm>
            <a:off x="4892424" y="1039878"/>
            <a:ext cx="2262158" cy="369332"/>
          </a:xfrm>
          <a:prstGeom prst="rect">
            <a:avLst/>
          </a:prstGeom>
          <a:solidFill>
            <a:srgbClr val="0432FF"/>
          </a:solid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全ゲノム（コピー）</a:t>
            </a:r>
          </a:p>
        </p:txBody>
      </p:sp>
      <p:sp>
        <p:nvSpPr>
          <p:cNvPr id="14" name="テキスト ボックス 13">
            <a:extLst>
              <a:ext uri="{FF2B5EF4-FFF2-40B4-BE49-F238E27FC236}">
                <a16:creationId xmlns:a16="http://schemas.microsoft.com/office/drawing/2014/main" id="{6B057DB7-8C09-F942-9C52-8A3521FD81C9}"/>
              </a:ext>
            </a:extLst>
          </p:cNvPr>
          <p:cNvSpPr txBox="1"/>
          <p:nvPr/>
        </p:nvSpPr>
        <p:spPr>
          <a:xfrm>
            <a:off x="2454315" y="3433074"/>
            <a:ext cx="1019831" cy="307777"/>
          </a:xfrm>
          <a:prstGeom prst="rect">
            <a:avLst/>
          </a:prstGeom>
          <a:noFill/>
        </p:spPr>
        <p:txBody>
          <a:bodyPr wrap="none" rtlCol="0">
            <a:spAutoFit/>
          </a:bodyPr>
          <a:lstStyle/>
          <a:p>
            <a:r>
              <a:rPr kumimoji="1" lang="en-US" altLang="ja-JP" sz="1400">
                <a:latin typeface="Meiryo" panose="020B0604030504040204" pitchFamily="34" charset="-128"/>
                <a:ea typeface="Meiryo" panose="020B0604030504040204" pitchFamily="34" charset="-128"/>
              </a:rPr>
              <a:t>2</a:t>
            </a:r>
            <a:r>
              <a:rPr kumimoji="1" lang="en-US" altLang="ja-JP" sz="1400" baseline="30000">
                <a:latin typeface="Meiryo" panose="020B0604030504040204" pitchFamily="34" charset="-128"/>
                <a:ea typeface="Meiryo" panose="020B0604030504040204" pitchFamily="34" charset="-128"/>
              </a:rPr>
              <a:t>5 </a:t>
            </a:r>
            <a:r>
              <a:rPr kumimoji="1" lang="en-US" altLang="ja-JP" sz="1400">
                <a:latin typeface="Meiryo" panose="020B0604030504040204" pitchFamily="34" charset="-128"/>
                <a:ea typeface="Meiryo" panose="020B0604030504040204" pitchFamily="34" charset="-128"/>
              </a:rPr>
              <a:t>= 32</a:t>
            </a:r>
            <a:r>
              <a:rPr kumimoji="1" lang="ja-JP" altLang="en-US" sz="1400">
                <a:latin typeface="Meiryo" panose="020B0604030504040204" pitchFamily="34" charset="-128"/>
                <a:ea typeface="Meiryo" panose="020B0604030504040204" pitchFamily="34" charset="-128"/>
              </a:rPr>
              <a:t>倍</a:t>
            </a:r>
            <a:endParaRPr kumimoji="1" lang="ja-JP" altLang="en-US" sz="1400" baseline="30000">
              <a:latin typeface="Meiryo" panose="020B0604030504040204" pitchFamily="34" charset="-128"/>
              <a:ea typeface="Meiryo" panose="020B0604030504040204" pitchFamily="34" charset="-128"/>
            </a:endParaRPr>
          </a:p>
        </p:txBody>
      </p:sp>
      <p:cxnSp>
        <p:nvCxnSpPr>
          <p:cNvPr id="18" name="直線コネクタ 17">
            <a:extLst>
              <a:ext uri="{FF2B5EF4-FFF2-40B4-BE49-F238E27FC236}">
                <a16:creationId xmlns:a16="http://schemas.microsoft.com/office/drawing/2014/main" id="{47070C6C-3708-3B4D-BF17-9BF5E6C440B4}"/>
              </a:ext>
            </a:extLst>
          </p:cNvPr>
          <p:cNvCxnSpPr>
            <a:cxnSpLocks/>
          </p:cNvCxnSpPr>
          <p:nvPr/>
        </p:nvCxnSpPr>
        <p:spPr>
          <a:xfrm flipV="1">
            <a:off x="1651957" y="4402750"/>
            <a:ext cx="0" cy="1548607"/>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783D31B8-AE52-B043-B0B1-858E2CCB32C6}"/>
              </a:ext>
            </a:extLst>
          </p:cNvPr>
          <p:cNvSpPr txBox="1"/>
          <p:nvPr/>
        </p:nvSpPr>
        <p:spPr>
          <a:xfrm>
            <a:off x="2454315" y="2193188"/>
            <a:ext cx="1019831" cy="307777"/>
          </a:xfrm>
          <a:prstGeom prst="rect">
            <a:avLst/>
          </a:prstGeom>
          <a:noFill/>
        </p:spPr>
        <p:txBody>
          <a:bodyPr wrap="none" rtlCol="0">
            <a:spAutoFit/>
          </a:bodyPr>
          <a:lstStyle/>
          <a:p>
            <a:r>
              <a:rPr kumimoji="1" lang="en-US" altLang="ja-JP" sz="1400">
                <a:latin typeface="Meiryo" panose="020B0604030504040204" pitchFamily="34" charset="-128"/>
                <a:ea typeface="Meiryo" panose="020B0604030504040204" pitchFamily="34" charset="-128"/>
              </a:rPr>
              <a:t>2</a:t>
            </a:r>
            <a:r>
              <a:rPr kumimoji="1" lang="en-US" altLang="ja-JP" sz="1400" baseline="30000">
                <a:latin typeface="Meiryo" panose="020B0604030504040204" pitchFamily="34" charset="-128"/>
                <a:ea typeface="Meiryo" panose="020B0604030504040204" pitchFamily="34" charset="-128"/>
              </a:rPr>
              <a:t>5 </a:t>
            </a:r>
            <a:r>
              <a:rPr kumimoji="1" lang="en-US" altLang="ja-JP" sz="1400">
                <a:latin typeface="Meiryo" panose="020B0604030504040204" pitchFamily="34" charset="-128"/>
                <a:ea typeface="Meiryo" panose="020B0604030504040204" pitchFamily="34" charset="-128"/>
              </a:rPr>
              <a:t>= 32</a:t>
            </a:r>
            <a:r>
              <a:rPr kumimoji="1" lang="ja-JP" altLang="en-US" sz="1400">
                <a:latin typeface="Meiryo" panose="020B0604030504040204" pitchFamily="34" charset="-128"/>
                <a:ea typeface="Meiryo" panose="020B0604030504040204" pitchFamily="34" charset="-128"/>
              </a:rPr>
              <a:t>倍</a:t>
            </a:r>
            <a:endParaRPr kumimoji="1" lang="ja-JP" altLang="en-US" sz="1400" baseline="30000">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D2DA6164-211E-AB42-80F2-CB72C9FFE2D3}"/>
              </a:ext>
            </a:extLst>
          </p:cNvPr>
          <p:cNvSpPr txBox="1"/>
          <p:nvPr/>
        </p:nvSpPr>
        <p:spPr>
          <a:xfrm>
            <a:off x="5606651" y="2781908"/>
            <a:ext cx="843501" cy="369332"/>
          </a:xfrm>
          <a:prstGeom prst="rect">
            <a:avLst/>
          </a:prstGeom>
          <a:noFill/>
        </p:spPr>
        <p:txBody>
          <a:bodyPr wrap="none" rtlCol="0">
            <a:spAutoFit/>
          </a:bodyPr>
          <a:lstStyle/>
          <a:p>
            <a:r>
              <a:rPr kumimoji="1" lang="en-US" altLang="ja-JP" b="1">
                <a:solidFill>
                  <a:srgbClr val="0432FF"/>
                </a:solidFill>
                <a:latin typeface="Meiryo" panose="020B0604030504040204" pitchFamily="34" charset="-128"/>
                <a:ea typeface="Meiryo" panose="020B0604030504040204" pitchFamily="34" charset="-128"/>
              </a:rPr>
              <a:t>~320</a:t>
            </a:r>
            <a:endParaRPr kumimoji="1" lang="ja-JP" altLang="en-US" b="1">
              <a:solidFill>
                <a:srgbClr val="0432FF"/>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7DB7DC74-FC81-6844-A0A7-A9BA25273C54}"/>
              </a:ext>
            </a:extLst>
          </p:cNvPr>
          <p:cNvSpPr txBox="1"/>
          <p:nvPr/>
        </p:nvSpPr>
        <p:spPr>
          <a:xfrm>
            <a:off x="5215519" y="1530397"/>
            <a:ext cx="1234633" cy="369332"/>
          </a:xfrm>
          <a:prstGeom prst="rect">
            <a:avLst/>
          </a:prstGeom>
          <a:noFill/>
        </p:spPr>
        <p:txBody>
          <a:bodyPr wrap="none" rtlCol="0">
            <a:spAutoFit/>
          </a:bodyPr>
          <a:lstStyle/>
          <a:p>
            <a:r>
              <a:rPr kumimoji="1" lang="en-US" altLang="ja-JP" b="1">
                <a:solidFill>
                  <a:srgbClr val="0432FF"/>
                </a:solidFill>
                <a:latin typeface="Meiryo" panose="020B0604030504040204" pitchFamily="34" charset="-128"/>
                <a:ea typeface="Meiryo" panose="020B0604030504040204" pitchFamily="34" charset="-128"/>
              </a:rPr>
              <a:t>~10,240</a:t>
            </a:r>
            <a:endParaRPr kumimoji="1" lang="ja-JP" altLang="en-US" b="1">
              <a:solidFill>
                <a:srgbClr val="0432FF"/>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12CDB61E-4514-7741-AA79-55336E1514E3}"/>
              </a:ext>
            </a:extLst>
          </p:cNvPr>
          <p:cNvSpPr txBox="1"/>
          <p:nvPr/>
        </p:nvSpPr>
        <p:spPr>
          <a:xfrm>
            <a:off x="2266725" y="6167108"/>
            <a:ext cx="829073" cy="369332"/>
          </a:xfrm>
          <a:prstGeom prst="rect">
            <a:avLst/>
          </a:prstGeom>
          <a:noFill/>
        </p:spPr>
        <p:txBody>
          <a:bodyPr wrap="none" rtlCol="0">
            <a:spAutoFit/>
          </a:bodyPr>
          <a:lstStyle/>
          <a:p>
            <a:r>
              <a:rPr kumimoji="1" lang="en-US" altLang="ja-JP" b="1">
                <a:solidFill>
                  <a:schemeClr val="bg1">
                    <a:lumMod val="85000"/>
                  </a:schemeClr>
                </a:solidFill>
                <a:latin typeface="Meiryo" panose="020B0604030504040204" pitchFamily="34" charset="-128"/>
                <a:ea typeface="Meiryo" panose="020B0604030504040204" pitchFamily="34" charset="-128"/>
              </a:rPr>
              <a:t>Ct 40</a:t>
            </a:r>
            <a:endParaRPr kumimoji="1" lang="ja-JP" altLang="en-US" b="1">
              <a:solidFill>
                <a:schemeClr val="bg1">
                  <a:lumMod val="85000"/>
                </a:schemeClr>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9D035AFF-EC75-374D-B950-9DFC42222457}"/>
              </a:ext>
            </a:extLst>
          </p:cNvPr>
          <p:cNvSpPr txBox="1"/>
          <p:nvPr/>
        </p:nvSpPr>
        <p:spPr>
          <a:xfrm>
            <a:off x="3630167" y="2637690"/>
            <a:ext cx="875561" cy="523220"/>
          </a:xfrm>
          <a:prstGeom prst="rect">
            <a:avLst/>
          </a:prstGeom>
          <a:noFill/>
        </p:spPr>
        <p:txBody>
          <a:bodyPr wrap="none" rtlCol="0">
            <a:spAutoFit/>
          </a:bodyPr>
          <a:lstStyle/>
          <a:p>
            <a:r>
              <a:rPr kumimoji="1" lang="en-US" altLang="ja-JP" sz="1400">
                <a:latin typeface="Meiryo" panose="020B0604030504040204" pitchFamily="34" charset="-128"/>
                <a:ea typeface="Meiryo" panose="020B0604030504040204" pitchFamily="34" charset="-128"/>
              </a:rPr>
              <a:t>2</a:t>
            </a:r>
            <a:r>
              <a:rPr lang="en-US" altLang="ja-JP" sz="1400" baseline="30000">
                <a:latin typeface="Meiryo" panose="020B0604030504040204" pitchFamily="34" charset="-128"/>
                <a:ea typeface="Meiryo" panose="020B0604030504040204" pitchFamily="34" charset="-128"/>
              </a:rPr>
              <a:t>10</a:t>
            </a:r>
            <a:r>
              <a:rPr kumimoji="1" lang="en-US" altLang="ja-JP" sz="1400" baseline="30000">
                <a:latin typeface="Meiryo" panose="020B0604030504040204" pitchFamily="34" charset="-128"/>
                <a:ea typeface="Meiryo" panose="020B0604030504040204" pitchFamily="34" charset="-128"/>
              </a:rPr>
              <a:t> </a:t>
            </a:r>
            <a:r>
              <a:rPr kumimoji="1" lang="en-US" altLang="ja-JP" sz="1400">
                <a:latin typeface="Meiryo" panose="020B0604030504040204" pitchFamily="34" charset="-128"/>
                <a:ea typeface="Meiryo" panose="020B0604030504040204" pitchFamily="34" charset="-128"/>
              </a:rPr>
              <a:t>= </a:t>
            </a:r>
          </a:p>
          <a:p>
            <a:r>
              <a:rPr kumimoji="1" lang="en-US" altLang="ja-JP" sz="1400">
                <a:latin typeface="Meiryo" panose="020B0604030504040204" pitchFamily="34" charset="-128"/>
                <a:ea typeface="Meiryo" panose="020B0604030504040204" pitchFamily="34" charset="-128"/>
              </a:rPr>
              <a:t>1,024</a:t>
            </a:r>
            <a:r>
              <a:rPr kumimoji="1" lang="ja-JP" altLang="en-US" sz="1400">
                <a:latin typeface="Meiryo" panose="020B0604030504040204" pitchFamily="34" charset="-128"/>
                <a:ea typeface="Meiryo" panose="020B0604030504040204" pitchFamily="34" charset="-128"/>
              </a:rPr>
              <a:t>倍</a:t>
            </a:r>
            <a:endParaRPr kumimoji="1" lang="ja-JP" altLang="en-US" sz="1400" baseline="30000">
              <a:latin typeface="Meiryo" panose="020B0604030504040204" pitchFamily="34" charset="-128"/>
              <a:ea typeface="Meiryo" panose="020B0604030504040204" pitchFamily="34" charset="-128"/>
            </a:endParaRPr>
          </a:p>
        </p:txBody>
      </p:sp>
      <p:cxnSp>
        <p:nvCxnSpPr>
          <p:cNvPr id="16" name="直線矢印コネクタ 15">
            <a:extLst>
              <a:ext uri="{FF2B5EF4-FFF2-40B4-BE49-F238E27FC236}">
                <a16:creationId xmlns:a16="http://schemas.microsoft.com/office/drawing/2014/main" id="{F5745FED-BB86-5642-9629-9C084461717D}"/>
              </a:ext>
            </a:extLst>
          </p:cNvPr>
          <p:cNvCxnSpPr/>
          <p:nvPr/>
        </p:nvCxnSpPr>
        <p:spPr>
          <a:xfrm>
            <a:off x="2476616" y="1899729"/>
            <a:ext cx="0" cy="798996"/>
          </a:xfrm>
          <a:prstGeom prst="straightConnector1">
            <a:avLst/>
          </a:prstGeom>
          <a:ln>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C0D1BA80-FF24-3B43-9517-1DDF9880396D}"/>
              </a:ext>
            </a:extLst>
          </p:cNvPr>
          <p:cNvCxnSpPr/>
          <p:nvPr/>
        </p:nvCxnSpPr>
        <p:spPr>
          <a:xfrm>
            <a:off x="2486417" y="3143392"/>
            <a:ext cx="0" cy="798996"/>
          </a:xfrm>
          <a:prstGeom prst="straightConnector1">
            <a:avLst/>
          </a:prstGeom>
          <a:ln>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右大かっこ 16">
            <a:extLst>
              <a:ext uri="{FF2B5EF4-FFF2-40B4-BE49-F238E27FC236}">
                <a16:creationId xmlns:a16="http://schemas.microsoft.com/office/drawing/2014/main" id="{441AC32F-CBF2-1742-B68F-1F50E4B15218}"/>
              </a:ext>
            </a:extLst>
          </p:cNvPr>
          <p:cNvSpPr/>
          <p:nvPr/>
        </p:nvSpPr>
        <p:spPr>
          <a:xfrm>
            <a:off x="3210584" y="1791357"/>
            <a:ext cx="377275" cy="2270895"/>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28" name="Picture 2" descr="figure1">
            <a:extLst>
              <a:ext uri="{FF2B5EF4-FFF2-40B4-BE49-F238E27FC236}">
                <a16:creationId xmlns:a16="http://schemas.microsoft.com/office/drawing/2014/main" id="{0433B196-0B26-6248-95B7-9BDAE6DDCA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8463"/>
          <a:stretch/>
        </p:blipFill>
        <p:spPr bwMode="auto">
          <a:xfrm>
            <a:off x="6862466" y="3642620"/>
            <a:ext cx="4597614" cy="337621"/>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グループ化 29">
            <a:extLst>
              <a:ext uri="{FF2B5EF4-FFF2-40B4-BE49-F238E27FC236}">
                <a16:creationId xmlns:a16="http://schemas.microsoft.com/office/drawing/2014/main" id="{36E47A99-3A49-1C40-BBEE-1E5A6C65DF31}"/>
              </a:ext>
            </a:extLst>
          </p:cNvPr>
          <p:cNvGrpSpPr/>
          <p:nvPr/>
        </p:nvGrpSpPr>
        <p:grpSpPr>
          <a:xfrm>
            <a:off x="6998025" y="4366089"/>
            <a:ext cx="4479147" cy="2428435"/>
            <a:chOff x="6998025" y="4366089"/>
            <a:chExt cx="4479147" cy="2428435"/>
          </a:xfrm>
        </p:grpSpPr>
        <p:pic>
          <p:nvPicPr>
            <p:cNvPr id="27" name="Picture 2" descr="figure1">
              <a:extLst>
                <a:ext uri="{FF2B5EF4-FFF2-40B4-BE49-F238E27FC236}">
                  <a16:creationId xmlns:a16="http://schemas.microsoft.com/office/drawing/2014/main" id="{6608FFD1-8D2C-A241-AE13-5B9757A306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09" t="13755" b="6493"/>
            <a:stretch/>
          </p:blipFill>
          <p:spPr bwMode="auto">
            <a:xfrm>
              <a:off x="7293767" y="4366089"/>
              <a:ext cx="4183405" cy="233381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グループ化 7">
              <a:extLst>
                <a:ext uri="{FF2B5EF4-FFF2-40B4-BE49-F238E27FC236}">
                  <a16:creationId xmlns:a16="http://schemas.microsoft.com/office/drawing/2014/main" id="{576CA3F1-ABF2-724B-AE0C-F90F13E42BA7}"/>
                </a:ext>
              </a:extLst>
            </p:cNvPr>
            <p:cNvGrpSpPr/>
            <p:nvPr/>
          </p:nvGrpSpPr>
          <p:grpSpPr>
            <a:xfrm>
              <a:off x="6998025" y="4753347"/>
              <a:ext cx="2530536" cy="2041177"/>
              <a:chOff x="6998025" y="4753347"/>
              <a:chExt cx="2530536" cy="2041177"/>
            </a:xfrm>
          </p:grpSpPr>
          <p:sp>
            <p:nvSpPr>
              <p:cNvPr id="2" name="正方形/長方形 1">
                <a:extLst>
                  <a:ext uri="{FF2B5EF4-FFF2-40B4-BE49-F238E27FC236}">
                    <a16:creationId xmlns:a16="http://schemas.microsoft.com/office/drawing/2014/main" id="{CD514B95-356F-804C-B2C8-50FA22D3E838}"/>
                  </a:ext>
                </a:extLst>
              </p:cNvPr>
              <p:cNvSpPr/>
              <p:nvPr/>
            </p:nvSpPr>
            <p:spPr>
              <a:xfrm>
                <a:off x="6998025" y="4753347"/>
                <a:ext cx="1404243" cy="2041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8E64F1B1-3E2F-0141-9DE3-3331FB9F2A67}"/>
                  </a:ext>
                </a:extLst>
              </p:cNvPr>
              <p:cNvSpPr/>
              <p:nvPr/>
            </p:nvSpPr>
            <p:spPr>
              <a:xfrm>
                <a:off x="7150425" y="5579595"/>
                <a:ext cx="2378136" cy="1214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3" name="テキスト ボックス 2">
            <a:extLst>
              <a:ext uri="{FF2B5EF4-FFF2-40B4-BE49-F238E27FC236}">
                <a16:creationId xmlns:a16="http://schemas.microsoft.com/office/drawing/2014/main" id="{D21C7BDA-A53A-014C-BD9F-1FF2CA9EA39D}"/>
              </a:ext>
            </a:extLst>
          </p:cNvPr>
          <p:cNvSpPr txBox="1"/>
          <p:nvPr/>
        </p:nvSpPr>
        <p:spPr>
          <a:xfrm>
            <a:off x="6364804" y="5426388"/>
            <a:ext cx="3242343" cy="523220"/>
          </a:xfrm>
          <a:prstGeom prst="rect">
            <a:avLst/>
          </a:prstGeom>
          <a:noFill/>
        </p:spPr>
        <p:txBody>
          <a:bodyPr wrap="square" rtlCol="0">
            <a:spAutoFit/>
          </a:bodyPr>
          <a:lstStyle/>
          <a:p>
            <a:r>
              <a:rPr kumimoji="1" lang="en-US" altLang="ja-JP" sz="1400">
                <a:latin typeface="Meiryo" panose="020B0604030504040204" pitchFamily="34" charset="-128"/>
                <a:ea typeface="Meiryo" panose="020B0604030504040204" pitchFamily="34" charset="-128"/>
              </a:rPr>
              <a:t>Subgenomic RNA </a:t>
            </a:r>
            <a:r>
              <a:rPr kumimoji="1" lang="ja-JP" altLang="en-US" sz="1400">
                <a:latin typeface="Meiryo" panose="020B0604030504040204" pitchFamily="34" charset="-128"/>
                <a:ea typeface="Meiryo" panose="020B0604030504040204" pitchFamily="34" charset="-128"/>
              </a:rPr>
              <a:t>のかけらを</a:t>
            </a:r>
            <a:endParaRPr kumimoji="1" lang="en-US" altLang="ja-JP" sz="1400">
              <a:latin typeface="Meiryo" panose="020B0604030504040204" pitchFamily="34" charset="-128"/>
              <a:ea typeface="Meiryo" panose="020B0604030504040204" pitchFamily="34" charset="-128"/>
            </a:endParaRPr>
          </a:p>
          <a:p>
            <a:r>
              <a:rPr lang="ja-JP" altLang="en-US" sz="1400">
                <a:latin typeface="Meiryo" panose="020B0604030504040204" pitchFamily="34" charset="-128"/>
                <a:ea typeface="Meiryo" panose="020B0604030504040204" pitchFamily="34" charset="-128"/>
              </a:rPr>
              <a:t>検出していると想定される</a:t>
            </a:r>
            <a:endParaRPr kumimoji="1" lang="en-US" altLang="ja-JP" sz="14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001392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80180F-BA56-49BF-8BD1-82421BDAFA26}"/>
              </a:ext>
            </a:extLst>
          </p:cNvPr>
          <p:cNvSpPr>
            <a:spLocks noGrp="1"/>
          </p:cNvSpPr>
          <p:nvPr>
            <p:ph type="title"/>
          </p:nvPr>
        </p:nvSpPr>
        <p:spPr>
          <a:xfrm>
            <a:off x="838200" y="109487"/>
            <a:ext cx="10515600" cy="696759"/>
          </a:xfrm>
        </p:spPr>
        <p:txBody>
          <a:bodyPr>
            <a:normAutofit fontScale="90000"/>
          </a:bodyPr>
          <a:lstStyle/>
          <a:p>
            <a:pPr algn="ctr"/>
            <a:r>
              <a:rPr kumimoji="1" lang="ja-JP" altLang="en-US" dirty="0"/>
              <a:t>ヒトコロナウイルス</a:t>
            </a:r>
          </a:p>
        </p:txBody>
      </p:sp>
      <p:graphicFrame>
        <p:nvGraphicFramePr>
          <p:cNvPr id="4" name="表 4">
            <a:extLst>
              <a:ext uri="{FF2B5EF4-FFF2-40B4-BE49-F238E27FC236}">
                <a16:creationId xmlns:a16="http://schemas.microsoft.com/office/drawing/2014/main" id="{BBF0F125-D6B4-40F9-B580-DB0D50FC4ABE}"/>
              </a:ext>
            </a:extLst>
          </p:cNvPr>
          <p:cNvGraphicFramePr>
            <a:graphicFrameLocks noGrp="1"/>
          </p:cNvGraphicFramePr>
          <p:nvPr>
            <p:ph idx="1"/>
            <p:extLst>
              <p:ext uri="{D42A27DB-BD31-4B8C-83A1-F6EECF244321}">
                <p14:modId xmlns:p14="http://schemas.microsoft.com/office/powerpoint/2010/main" val="1266900649"/>
              </p:ext>
            </p:extLst>
          </p:nvPr>
        </p:nvGraphicFramePr>
        <p:xfrm>
          <a:off x="308345" y="806246"/>
          <a:ext cx="11618185" cy="5628457"/>
        </p:xfrm>
        <a:graphic>
          <a:graphicData uri="http://schemas.openxmlformats.org/drawingml/2006/table">
            <a:tbl>
              <a:tblPr firstRow="1" bandRow="1">
                <a:tableStyleId>{5C22544A-7EE6-4342-B048-85BDC9FD1C3A}</a:tableStyleId>
              </a:tblPr>
              <a:tblGrid>
                <a:gridCol w="1477926">
                  <a:extLst>
                    <a:ext uri="{9D8B030D-6E8A-4147-A177-3AD203B41FA5}">
                      <a16:colId xmlns:a16="http://schemas.microsoft.com/office/drawing/2014/main" val="3103172861"/>
                    </a:ext>
                  </a:extLst>
                </a:gridCol>
                <a:gridCol w="2296631">
                  <a:extLst>
                    <a:ext uri="{9D8B030D-6E8A-4147-A177-3AD203B41FA5}">
                      <a16:colId xmlns:a16="http://schemas.microsoft.com/office/drawing/2014/main" val="667803793"/>
                    </a:ext>
                  </a:extLst>
                </a:gridCol>
                <a:gridCol w="4065953">
                  <a:extLst>
                    <a:ext uri="{9D8B030D-6E8A-4147-A177-3AD203B41FA5}">
                      <a16:colId xmlns:a16="http://schemas.microsoft.com/office/drawing/2014/main" val="3947070471"/>
                    </a:ext>
                  </a:extLst>
                </a:gridCol>
                <a:gridCol w="3777675">
                  <a:extLst>
                    <a:ext uri="{9D8B030D-6E8A-4147-A177-3AD203B41FA5}">
                      <a16:colId xmlns:a16="http://schemas.microsoft.com/office/drawing/2014/main" val="3260349256"/>
                    </a:ext>
                  </a:extLst>
                </a:gridCol>
              </a:tblGrid>
              <a:tr h="554898">
                <a:tc>
                  <a:txBody>
                    <a:bodyPr/>
                    <a:lstStyle/>
                    <a:p>
                      <a:pPr algn="ctr"/>
                      <a:r>
                        <a:rPr kumimoji="1" lang="ja-JP" altLang="en-US" dirty="0"/>
                        <a:t>属</a:t>
                      </a:r>
                    </a:p>
                  </a:txBody>
                  <a:tcPr anchor="ctr"/>
                </a:tc>
                <a:tc>
                  <a:txBody>
                    <a:bodyPr/>
                    <a:lstStyle/>
                    <a:p>
                      <a:pPr algn="ctr"/>
                      <a:r>
                        <a:rPr kumimoji="1" lang="ja-JP" altLang="en-US" dirty="0"/>
                        <a:t>ウイルス名</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dirty="0"/>
                        <a:t>受容体</a:t>
                      </a:r>
                      <a:r>
                        <a:rPr kumimoji="1" lang="en-US" altLang="ja-JP" dirty="0"/>
                        <a:t>(Receptor</a:t>
                      </a:r>
                      <a:r>
                        <a:rPr kumimoji="1" lang="ja-JP" altLang="en-US" dirty="0"/>
                        <a:t>）</a:t>
                      </a:r>
                    </a:p>
                  </a:txBody>
                  <a:tcPr anchor="ctr"/>
                </a:tc>
                <a:tc>
                  <a:txBody>
                    <a:bodyPr/>
                    <a:lstStyle/>
                    <a:p>
                      <a:pPr algn="ctr"/>
                      <a:r>
                        <a:rPr kumimoji="1" lang="ja-JP" altLang="en-US" dirty="0"/>
                        <a:t>受容体の説明</a:t>
                      </a:r>
                    </a:p>
                  </a:txBody>
                  <a:tcPr anchor="ctr"/>
                </a:tc>
                <a:extLst>
                  <a:ext uri="{0D108BD9-81ED-4DB2-BD59-A6C34878D82A}">
                    <a16:rowId xmlns:a16="http://schemas.microsoft.com/office/drawing/2014/main" val="3032448753"/>
                  </a:ext>
                </a:extLst>
              </a:tr>
              <a:tr h="554898">
                <a:tc rowSpan="4">
                  <a:txBody>
                    <a:bodyPr/>
                    <a:lstStyle/>
                    <a:p>
                      <a:pPr algn="ctr"/>
                      <a:r>
                        <a:rPr kumimoji="1" lang="el-GR" altLang="ja-JP" dirty="0"/>
                        <a:t>α</a:t>
                      </a:r>
                      <a:r>
                        <a:rPr kumimoji="1" lang="en-US" altLang="ja-JP" dirty="0"/>
                        <a:t>-</a:t>
                      </a:r>
                      <a:r>
                        <a:rPr kumimoji="1" lang="ja-JP" altLang="en-US" dirty="0"/>
                        <a:t>コロナウイルス属</a:t>
                      </a:r>
                    </a:p>
                  </a:txBody>
                  <a:tcPr anchor="ctr"/>
                </a:tc>
                <a:tc>
                  <a:txBody>
                    <a:bodyPr/>
                    <a:lstStyle/>
                    <a:p>
                      <a:pPr algn="ctr"/>
                      <a:r>
                        <a:rPr kumimoji="1" lang="en-US" altLang="ja-JP" dirty="0" err="1"/>
                        <a:t>fCoV</a:t>
                      </a:r>
                      <a:endParaRPr kumimoji="1" lang="en-US" altLang="ja-JP" dirty="0"/>
                    </a:p>
                    <a:p>
                      <a:pPr algn="ctr"/>
                      <a:r>
                        <a:rPr kumimoji="1" lang="ja-JP" altLang="en-US" sz="1400" dirty="0"/>
                        <a:t>猫コロナウイルス</a:t>
                      </a:r>
                      <a:endParaRPr kumimoji="1" lang="en-US" altLang="ja-JP" sz="1400" dirty="0"/>
                    </a:p>
                  </a:txBody>
                  <a:tcPr anchor="ctr"/>
                </a:tc>
                <a:tc rowSpan="3">
                  <a:txBody>
                    <a:bodyPr/>
                    <a:lstStyle/>
                    <a:p>
                      <a:pPr algn="ctr"/>
                      <a:r>
                        <a:rPr kumimoji="1" lang="en-US" altLang="ja-JP" dirty="0"/>
                        <a:t>APN(</a:t>
                      </a:r>
                      <a:r>
                        <a:rPr kumimoji="1" lang="en-US" altLang="ja-JP" sz="1800" b="0" i="0" kern="1200" dirty="0">
                          <a:solidFill>
                            <a:schemeClr val="dk1"/>
                          </a:solidFill>
                          <a:effectLst/>
                          <a:latin typeface="+mn-lt"/>
                          <a:ea typeface="+mn-ea"/>
                          <a:cs typeface="+mn-cs"/>
                        </a:rPr>
                        <a:t>Aminopeptidase N)</a:t>
                      </a:r>
                      <a:endParaRPr kumimoji="1" lang="en-US" altLang="ja-JP" dirty="0"/>
                    </a:p>
                  </a:txBody>
                  <a:tcPr anchor="ctr">
                    <a:solidFill>
                      <a:schemeClr val="accent4">
                        <a:lumMod val="40000"/>
                        <a:lumOff val="60000"/>
                      </a:schemeClr>
                    </a:solidFill>
                  </a:tcPr>
                </a:tc>
                <a:tc rowSpan="3">
                  <a:txBody>
                    <a:bodyPr/>
                    <a:lstStyle/>
                    <a:p>
                      <a:pPr algn="l"/>
                      <a:r>
                        <a:rPr kumimoji="1" lang="ja-JP" altLang="en-US" sz="1800" b="0" i="0" kern="1200" dirty="0">
                          <a:solidFill>
                            <a:schemeClr val="dk1"/>
                          </a:solidFill>
                          <a:effectLst/>
                          <a:latin typeface="+mn-lt"/>
                          <a:ea typeface="+mn-ea"/>
                          <a:cs typeface="+mn-cs"/>
                        </a:rPr>
                        <a:t>アミノペプチダーゼ</a:t>
                      </a:r>
                      <a:r>
                        <a:rPr kumimoji="1" lang="en-US" altLang="ja-JP" sz="1800" b="0" i="0" kern="1200" dirty="0">
                          <a:solidFill>
                            <a:schemeClr val="dk1"/>
                          </a:solidFill>
                          <a:effectLst/>
                          <a:latin typeface="+mn-lt"/>
                          <a:ea typeface="+mn-ea"/>
                          <a:cs typeface="+mn-cs"/>
                        </a:rPr>
                        <a:t>N</a:t>
                      </a:r>
                      <a:r>
                        <a:rPr kumimoji="1" lang="ja-JP" altLang="en-US" sz="1800" b="0" i="0" kern="1200" dirty="0">
                          <a:solidFill>
                            <a:schemeClr val="dk1"/>
                          </a:solidFill>
                          <a:effectLst/>
                          <a:latin typeface="+mn-lt"/>
                          <a:ea typeface="+mn-ea"/>
                          <a:cs typeface="+mn-cs"/>
                        </a:rPr>
                        <a:t>は、免疫学では、</a:t>
                      </a:r>
                      <a:r>
                        <a:rPr kumimoji="1" lang="en-US" altLang="ja-JP" sz="1800" b="0" i="0" kern="1200" dirty="0">
                          <a:solidFill>
                            <a:schemeClr val="dk1"/>
                          </a:solidFill>
                          <a:effectLst/>
                          <a:latin typeface="+mn-lt"/>
                          <a:ea typeface="+mn-ea"/>
                          <a:cs typeface="+mn-cs"/>
                        </a:rPr>
                        <a:t>APN</a:t>
                      </a:r>
                      <a:r>
                        <a:rPr kumimoji="1" lang="ja-JP" altLang="en-US" sz="1800" b="0" i="0" kern="1200" dirty="0">
                          <a:solidFill>
                            <a:schemeClr val="dk1"/>
                          </a:solidFill>
                          <a:effectLst/>
                          <a:latin typeface="+mn-lt"/>
                          <a:ea typeface="+mn-ea"/>
                          <a:cs typeface="+mn-cs"/>
                        </a:rPr>
                        <a:t>は通常星状膠細胞抗原</a:t>
                      </a:r>
                      <a:r>
                        <a:rPr kumimoji="1" lang="en-US" altLang="ja-JP" sz="1800" b="0" i="0" kern="1200" dirty="0">
                          <a:solidFill>
                            <a:schemeClr val="dk1"/>
                          </a:solidFill>
                          <a:effectLst/>
                          <a:latin typeface="+mn-lt"/>
                          <a:ea typeface="+mn-ea"/>
                          <a:cs typeface="+mn-cs"/>
                        </a:rPr>
                        <a:t>CD13</a:t>
                      </a:r>
                      <a:r>
                        <a:rPr kumimoji="1" lang="ja-JP" altLang="en-US" sz="1800" b="0" i="0" kern="1200" dirty="0">
                          <a:solidFill>
                            <a:schemeClr val="dk1"/>
                          </a:solidFill>
                          <a:effectLst/>
                          <a:latin typeface="+mn-lt"/>
                          <a:ea typeface="+mn-ea"/>
                          <a:cs typeface="+mn-cs"/>
                        </a:rPr>
                        <a:t>である。このタンパク質はペプチドの分解、ウイルス感染、飲み込みと細胞シグナル伝達などの生物学的過程に関与する。</a:t>
                      </a:r>
                      <a:endParaRPr kumimoji="1" lang="ja-JP" altLang="en-US" dirty="0"/>
                    </a:p>
                  </a:txBody>
                  <a:tcPr/>
                </a:tc>
                <a:extLst>
                  <a:ext uri="{0D108BD9-81ED-4DB2-BD59-A6C34878D82A}">
                    <a16:rowId xmlns:a16="http://schemas.microsoft.com/office/drawing/2014/main" val="4257412179"/>
                  </a:ext>
                </a:extLst>
              </a:tr>
              <a:tr h="554898">
                <a:tc vMerge="1">
                  <a:txBody>
                    <a:bodyPr/>
                    <a:lstStyle/>
                    <a:p>
                      <a:endParaRPr kumimoji="1" lang="ja-JP" altLang="en-US" dirty="0"/>
                    </a:p>
                  </a:txBody>
                  <a:tcPr/>
                </a:tc>
                <a:tc>
                  <a:txBody>
                    <a:bodyPr/>
                    <a:lstStyle/>
                    <a:p>
                      <a:pPr algn="ctr"/>
                      <a:r>
                        <a:rPr kumimoji="1" lang="en-US" altLang="ja-JP" dirty="0" err="1"/>
                        <a:t>cCoV</a:t>
                      </a:r>
                      <a:endParaRPr kumimoji="1" lang="en-US" altLang="ja-JP" dirty="0"/>
                    </a:p>
                    <a:p>
                      <a:pPr algn="ctr"/>
                      <a:r>
                        <a:rPr kumimoji="1" lang="ja-JP" altLang="en-US" sz="1400" dirty="0"/>
                        <a:t>犬コロナウイルス</a:t>
                      </a:r>
                    </a:p>
                  </a:txBody>
                  <a:tcPr anchor="ctr"/>
                </a:tc>
                <a:tc vMerge="1">
                  <a:txBody>
                    <a:bodyPr/>
                    <a:lstStyle/>
                    <a:p>
                      <a:pPr algn="ctr"/>
                      <a:endParaRPr kumimoji="1" lang="ja-JP" altLang="en-US" dirty="0"/>
                    </a:p>
                  </a:txBody>
                  <a:tcPr/>
                </a:tc>
                <a:tc vMerge="1">
                  <a:txBody>
                    <a:bodyPr/>
                    <a:lstStyle/>
                    <a:p>
                      <a:pPr algn="ctr"/>
                      <a:endParaRPr kumimoji="1" lang="ja-JP" altLang="en-US" dirty="0"/>
                    </a:p>
                  </a:txBody>
                  <a:tcPr/>
                </a:tc>
                <a:extLst>
                  <a:ext uri="{0D108BD9-81ED-4DB2-BD59-A6C34878D82A}">
                    <a16:rowId xmlns:a16="http://schemas.microsoft.com/office/drawing/2014/main" val="3884221255"/>
                  </a:ext>
                </a:extLst>
              </a:tr>
              <a:tr h="554898">
                <a:tc vMerge="1">
                  <a:txBody>
                    <a:bodyPr/>
                    <a:lstStyle/>
                    <a:p>
                      <a:endParaRPr kumimoji="1" lang="ja-JP" altLang="en-US" dirty="0"/>
                    </a:p>
                  </a:txBody>
                  <a:tcPr/>
                </a:tc>
                <a:tc>
                  <a:txBody>
                    <a:bodyPr/>
                    <a:lstStyle/>
                    <a:p>
                      <a:pPr algn="ctr"/>
                      <a:r>
                        <a:rPr kumimoji="1" lang="ja-JP" altLang="en-US" sz="1200" dirty="0"/>
                        <a:t>（ヒトコロナウイルス</a:t>
                      </a:r>
                      <a:r>
                        <a:rPr kumimoji="1" lang="en-US" altLang="ja-JP" sz="1200" dirty="0"/>
                        <a:t>-229E</a:t>
                      </a:r>
                      <a:r>
                        <a:rPr kumimoji="1" lang="ja-JP" altLang="en-US" sz="1200" dirty="0"/>
                        <a:t>）</a:t>
                      </a:r>
                      <a:endParaRPr kumimoji="1" lang="en-US" altLang="ja-JP" sz="1200" dirty="0"/>
                    </a:p>
                    <a:p>
                      <a:pPr algn="ctr"/>
                      <a:r>
                        <a:rPr kumimoji="1" lang="en-US" altLang="ja-JP" dirty="0"/>
                        <a:t>hCoV-229E</a:t>
                      </a:r>
                      <a:endParaRPr kumimoji="1" lang="ja-JP" altLang="en-US" dirty="0"/>
                    </a:p>
                  </a:txBody>
                  <a:tcPr anchor="ctr">
                    <a:solidFill>
                      <a:schemeClr val="accent4">
                        <a:lumMod val="40000"/>
                        <a:lumOff val="60000"/>
                      </a:schemeClr>
                    </a:solidFill>
                  </a:tcPr>
                </a:tc>
                <a:tc vMerge="1">
                  <a:txBody>
                    <a:bodyPr/>
                    <a:lstStyle/>
                    <a:p>
                      <a:pPr algn="ctr"/>
                      <a:endParaRPr kumimoji="1" lang="ja-JP" altLang="en-US" dirty="0"/>
                    </a:p>
                  </a:txBody>
                  <a:tcPr/>
                </a:tc>
                <a:tc vMerge="1">
                  <a:txBody>
                    <a:bodyPr/>
                    <a:lstStyle/>
                    <a:p>
                      <a:pPr algn="ctr"/>
                      <a:endParaRPr kumimoji="1" lang="ja-JP" altLang="en-US" dirty="0"/>
                    </a:p>
                  </a:txBody>
                  <a:tcPr/>
                </a:tc>
                <a:extLst>
                  <a:ext uri="{0D108BD9-81ED-4DB2-BD59-A6C34878D82A}">
                    <a16:rowId xmlns:a16="http://schemas.microsoft.com/office/drawing/2014/main" val="1500118101"/>
                  </a:ext>
                </a:extLst>
              </a:tr>
              <a:tr h="554898">
                <a:tc vMerge="1">
                  <a:txBody>
                    <a:bodyPr/>
                    <a:lstStyle/>
                    <a:p>
                      <a:endParaRPr kumimoji="1" lang="ja-JP" altLang="en-US" dirty="0"/>
                    </a:p>
                  </a:txBody>
                  <a:tcPr/>
                </a:tc>
                <a:tc>
                  <a:txBody>
                    <a:bodyPr/>
                    <a:lstStyle/>
                    <a:p>
                      <a:pPr algn="ctr"/>
                      <a:r>
                        <a:rPr kumimoji="1" lang="en-US" altLang="ja-JP" dirty="0"/>
                        <a:t>hCoV-NL63</a:t>
                      </a:r>
                      <a:endParaRPr kumimoji="1" lang="ja-JP" altLang="en-US" dirty="0"/>
                    </a:p>
                  </a:txBody>
                  <a:tcPr anchor="ctr">
                    <a:solidFill>
                      <a:schemeClr val="accent4">
                        <a:lumMod val="20000"/>
                        <a:lumOff val="80000"/>
                      </a:schemeClr>
                    </a:solidFill>
                  </a:tcPr>
                </a:tc>
                <a:tc>
                  <a:txBody>
                    <a:bodyPr/>
                    <a:lstStyle/>
                    <a:p>
                      <a:pPr algn="ctr"/>
                      <a:r>
                        <a:rPr kumimoji="1" lang="en-US" altLang="ja-JP" dirty="0"/>
                        <a:t>ACE2</a:t>
                      </a:r>
                    </a:p>
                    <a:p>
                      <a:pPr algn="l"/>
                      <a:r>
                        <a:rPr kumimoji="1" lang="en-US" altLang="ja-JP" dirty="0"/>
                        <a:t>(</a:t>
                      </a:r>
                      <a:r>
                        <a:rPr kumimoji="1" lang="en-US" altLang="ja-JP" sz="1800" b="0" i="0" kern="1200" dirty="0">
                          <a:solidFill>
                            <a:schemeClr val="dk1"/>
                          </a:solidFill>
                          <a:effectLst/>
                          <a:latin typeface="+mn-lt"/>
                          <a:ea typeface="+mn-ea"/>
                          <a:cs typeface="+mn-cs"/>
                        </a:rPr>
                        <a:t>angiotensin-converting enzyme 2)</a:t>
                      </a:r>
                      <a:endParaRPr kumimoji="1" lang="ja-JP" altLang="en-US" dirty="0"/>
                    </a:p>
                  </a:txBody>
                  <a:tcPr>
                    <a:solidFill>
                      <a:schemeClr val="accent4">
                        <a:lumMod val="20000"/>
                        <a:lumOff val="80000"/>
                      </a:schemeClr>
                    </a:solidFill>
                  </a:tcPr>
                </a:tc>
                <a:tc rowSpan="3">
                  <a:txBody>
                    <a:bodyPr/>
                    <a:lstStyle/>
                    <a:p>
                      <a:pPr algn="l"/>
                      <a:r>
                        <a:rPr kumimoji="1" lang="en-US" altLang="ja-JP" sz="1600" dirty="0"/>
                        <a:t>ACE2</a:t>
                      </a:r>
                      <a:r>
                        <a:rPr kumimoji="1" lang="ja-JP" altLang="en-US" sz="1600" dirty="0"/>
                        <a:t>は血圧を上昇させたり、炎症を引き起こしたりする作用のあるアンギオテンシン</a:t>
                      </a:r>
                      <a:r>
                        <a:rPr kumimoji="1" lang="en-US" altLang="ja-JP" sz="1600" dirty="0"/>
                        <a:t>Ⅱ</a:t>
                      </a:r>
                      <a:r>
                        <a:rPr kumimoji="1" lang="ja-JP" altLang="en-US" sz="1600" dirty="0"/>
                        <a:t>をアンギオテンシンに分解することが主な作用。</a:t>
                      </a:r>
                      <a:endParaRPr kumimoji="1" lang="en-US" altLang="ja-JP" sz="1600" dirty="0"/>
                    </a:p>
                    <a:p>
                      <a:pPr algn="l"/>
                      <a:endParaRPr kumimoji="1" lang="ja-JP" altLang="en-US" sz="1600" dirty="0"/>
                    </a:p>
                  </a:txBody>
                  <a:tcPr/>
                </a:tc>
                <a:extLst>
                  <a:ext uri="{0D108BD9-81ED-4DB2-BD59-A6C34878D82A}">
                    <a16:rowId xmlns:a16="http://schemas.microsoft.com/office/drawing/2014/main" val="2498119776"/>
                  </a:ext>
                </a:extLst>
              </a:tr>
              <a:tr h="554898">
                <a:tc rowSpan="5">
                  <a:txBody>
                    <a:bodyPr/>
                    <a:lstStyle/>
                    <a:p>
                      <a:pPr algn="ctr"/>
                      <a:r>
                        <a:rPr kumimoji="1" lang="en-US" altLang="ja-JP" dirty="0"/>
                        <a:t>β-</a:t>
                      </a:r>
                      <a:r>
                        <a:rPr kumimoji="1" lang="ja-JP" altLang="en-US" dirty="0"/>
                        <a:t>コロナウイルス属</a:t>
                      </a:r>
                    </a:p>
                  </a:txBody>
                  <a:tcPr anchor="ctr"/>
                </a:tc>
                <a:tc>
                  <a:txBody>
                    <a:bodyPr/>
                    <a:lstStyle/>
                    <a:p>
                      <a:pPr algn="ctr"/>
                      <a:r>
                        <a:rPr kumimoji="1" lang="en-US" altLang="ja-JP" dirty="0"/>
                        <a:t>SARS-</a:t>
                      </a:r>
                      <a:r>
                        <a:rPr kumimoji="1" lang="en-US" altLang="ja-JP" dirty="0" err="1"/>
                        <a:t>CoV</a:t>
                      </a:r>
                      <a:endParaRPr kumimoji="1" lang="ja-JP" altLang="en-US" dirty="0"/>
                    </a:p>
                  </a:txBody>
                  <a:tcPr anchor="ctr">
                    <a:solidFill>
                      <a:schemeClr val="accent6">
                        <a:lumMod val="20000"/>
                        <a:lumOff val="80000"/>
                      </a:schemeClr>
                    </a:solidFill>
                  </a:tcPr>
                </a:tc>
                <a:tc>
                  <a:txBody>
                    <a:bodyPr/>
                    <a:lstStyle/>
                    <a:p>
                      <a:pPr algn="ctr"/>
                      <a:r>
                        <a:rPr kumimoji="1" lang="en-US" altLang="ja-JP" dirty="0"/>
                        <a:t>ACE2</a:t>
                      </a:r>
                      <a:endParaRPr kumimoji="1" lang="ja-JP" altLang="en-US" dirty="0"/>
                    </a:p>
                  </a:txBody>
                  <a:tcPr>
                    <a:solidFill>
                      <a:schemeClr val="accent6">
                        <a:lumMod val="20000"/>
                        <a:lumOff val="80000"/>
                      </a:schemeClr>
                    </a:solidFill>
                  </a:tcPr>
                </a:tc>
                <a:tc vMerge="1">
                  <a:txBody>
                    <a:bodyPr/>
                    <a:lstStyle/>
                    <a:p>
                      <a:pPr algn="ctr"/>
                      <a:endParaRPr kumimoji="1" lang="ja-JP" altLang="en-US" dirty="0"/>
                    </a:p>
                  </a:txBody>
                  <a:tcPr/>
                </a:tc>
                <a:extLst>
                  <a:ext uri="{0D108BD9-81ED-4DB2-BD59-A6C34878D82A}">
                    <a16:rowId xmlns:a16="http://schemas.microsoft.com/office/drawing/2014/main" val="3580396018"/>
                  </a:ext>
                </a:extLst>
              </a:tr>
              <a:tr h="554898">
                <a:tc vMerge="1">
                  <a:txBody>
                    <a:bodyPr/>
                    <a:lstStyle/>
                    <a:p>
                      <a:endParaRPr kumimoji="1" lang="ja-JP" altLang="en-US" dirty="0"/>
                    </a:p>
                  </a:txBody>
                  <a:tcPr/>
                </a:tc>
                <a:tc>
                  <a:txBody>
                    <a:bodyPr/>
                    <a:lstStyle/>
                    <a:p>
                      <a:pPr algn="ctr"/>
                      <a:r>
                        <a:rPr kumimoji="1" lang="en-US" altLang="ja-JP" b="1" dirty="0">
                          <a:solidFill>
                            <a:srgbClr val="FF0000"/>
                          </a:solidFill>
                          <a:effectLst>
                            <a:outerShdw blurRad="38100" dist="38100" dir="2700000" algn="tl">
                              <a:srgbClr val="000000">
                                <a:alpha val="43137"/>
                              </a:srgbClr>
                            </a:outerShdw>
                          </a:effectLst>
                        </a:rPr>
                        <a:t>SARS-CoV-2</a:t>
                      </a:r>
                      <a:endParaRPr kumimoji="1" lang="ja-JP" altLang="en-US" b="1" dirty="0">
                        <a:solidFill>
                          <a:srgbClr val="FF0000"/>
                        </a:solidFill>
                        <a:effectLst>
                          <a:outerShdw blurRad="38100" dist="38100" dir="2700000" algn="tl">
                            <a:srgbClr val="000000">
                              <a:alpha val="43137"/>
                            </a:srgbClr>
                          </a:outerShdw>
                        </a:effectLst>
                      </a:endParaRPr>
                    </a:p>
                  </a:txBody>
                  <a:tcPr anchor="ctr">
                    <a:solidFill>
                      <a:schemeClr val="accent6">
                        <a:lumMod val="60000"/>
                        <a:lumOff val="40000"/>
                      </a:schemeClr>
                    </a:solidFill>
                  </a:tcPr>
                </a:tc>
                <a:tc>
                  <a:txBody>
                    <a:bodyPr/>
                    <a:lstStyle/>
                    <a:p>
                      <a:pPr algn="ctr"/>
                      <a:r>
                        <a:rPr kumimoji="1" lang="en-US" altLang="ja-JP" dirty="0"/>
                        <a:t>ACE2</a:t>
                      </a:r>
                      <a:endParaRPr kumimoji="1" lang="ja-JP" altLang="en-US" dirty="0"/>
                    </a:p>
                  </a:txBody>
                  <a:tcPr anchor="ctr">
                    <a:solidFill>
                      <a:schemeClr val="accent6">
                        <a:lumMod val="60000"/>
                        <a:lumOff val="40000"/>
                      </a:schemeClr>
                    </a:solidFill>
                  </a:tcPr>
                </a:tc>
                <a:tc vMerge="1">
                  <a:txBody>
                    <a:bodyPr/>
                    <a:lstStyle/>
                    <a:p>
                      <a:pPr algn="ctr"/>
                      <a:endParaRPr kumimoji="1" lang="ja-JP" altLang="en-US" dirty="0"/>
                    </a:p>
                  </a:txBody>
                  <a:tcPr/>
                </a:tc>
                <a:extLst>
                  <a:ext uri="{0D108BD9-81ED-4DB2-BD59-A6C34878D82A}">
                    <a16:rowId xmlns:a16="http://schemas.microsoft.com/office/drawing/2014/main" val="3502663513"/>
                  </a:ext>
                </a:extLst>
              </a:tr>
              <a:tr h="430918">
                <a:tc vMerge="1">
                  <a:txBody>
                    <a:bodyPr/>
                    <a:lstStyle/>
                    <a:p>
                      <a:endParaRPr kumimoji="1" lang="ja-JP" altLang="en-US" dirty="0"/>
                    </a:p>
                  </a:txBody>
                  <a:tcPr/>
                </a:tc>
                <a:tc>
                  <a:txBody>
                    <a:bodyPr/>
                    <a:lstStyle/>
                    <a:p>
                      <a:pPr algn="ctr"/>
                      <a:r>
                        <a:rPr kumimoji="1" lang="en-US" altLang="ja-JP" dirty="0"/>
                        <a:t>MERS-</a:t>
                      </a:r>
                      <a:r>
                        <a:rPr kumimoji="1" lang="en-US" altLang="ja-JP" dirty="0" err="1"/>
                        <a:t>CoV</a:t>
                      </a:r>
                      <a:endParaRPr kumimoji="1" lang="ja-JP" altLang="en-US" dirty="0"/>
                    </a:p>
                  </a:txBody>
                  <a:tcPr anchor="ctr">
                    <a:solidFill>
                      <a:schemeClr val="accent6">
                        <a:lumMod val="40000"/>
                        <a:lumOff val="60000"/>
                      </a:schemeClr>
                    </a:solidFill>
                  </a:tcPr>
                </a:tc>
                <a:tc>
                  <a:txBody>
                    <a:bodyPr/>
                    <a:lstStyle/>
                    <a:p>
                      <a:pPr algn="ctr"/>
                      <a:r>
                        <a:rPr kumimoji="1" lang="en-US" altLang="ja-JP" dirty="0"/>
                        <a:t>DPP-4 (dipeptidyl peptidase 4) </a:t>
                      </a:r>
                      <a:endParaRPr kumimoji="1" lang="ja-JP" altLang="en-US" dirty="0"/>
                    </a:p>
                  </a:txBody>
                  <a:tcPr anchor="ctr">
                    <a:solidFill>
                      <a:schemeClr val="accent6">
                        <a:lumMod val="40000"/>
                        <a:lumOff val="60000"/>
                      </a:schemeClr>
                    </a:solidFill>
                  </a:tcPr>
                </a:tc>
                <a:tc>
                  <a:txBody>
                    <a:bodyPr/>
                    <a:lstStyle/>
                    <a:p>
                      <a:pPr algn="l"/>
                      <a:r>
                        <a:rPr kumimoji="1" lang="ja-JP" altLang="en-US" sz="1600" b="0" i="0" kern="1200" dirty="0">
                          <a:solidFill>
                            <a:schemeClr val="dk1"/>
                          </a:solidFill>
                          <a:effectLst/>
                          <a:latin typeface="+mn-lt"/>
                          <a:ea typeface="+mn-ea"/>
                          <a:cs typeface="+mn-cs"/>
                        </a:rPr>
                        <a:t>プロリン特異的なセリンの卵白酵素ファミリー</a:t>
                      </a:r>
                      <a:endParaRPr kumimoji="1" lang="ja-JP" altLang="en-US" sz="1600" dirty="0"/>
                    </a:p>
                  </a:txBody>
                  <a:tcPr/>
                </a:tc>
                <a:extLst>
                  <a:ext uri="{0D108BD9-81ED-4DB2-BD59-A6C34878D82A}">
                    <a16:rowId xmlns:a16="http://schemas.microsoft.com/office/drawing/2014/main" val="2414150720"/>
                  </a:ext>
                </a:extLst>
              </a:tr>
              <a:tr h="452305">
                <a:tc vMerge="1">
                  <a:txBody>
                    <a:bodyPr/>
                    <a:lstStyle/>
                    <a:p>
                      <a:pPr algn="ctr"/>
                      <a:endParaRPr kumimoji="1" lang="ja-JP" altLang="en-US" dirty="0"/>
                    </a:p>
                  </a:txBody>
                  <a:tcPr anchor="ctr"/>
                </a:tc>
                <a:tc>
                  <a:txBody>
                    <a:bodyPr/>
                    <a:lstStyle/>
                    <a:p>
                      <a:pPr algn="ctr"/>
                      <a:r>
                        <a:rPr kumimoji="1" lang="en-US" altLang="ja-JP" sz="1800" b="0" i="0" kern="1200" dirty="0">
                          <a:solidFill>
                            <a:schemeClr val="dk1"/>
                          </a:solidFill>
                          <a:effectLst/>
                          <a:latin typeface="+mn-lt"/>
                          <a:ea typeface="+mn-ea"/>
                          <a:cs typeface="+mn-cs"/>
                        </a:rPr>
                        <a:t>hCoV-OC43</a:t>
                      </a:r>
                      <a:r>
                        <a:rPr kumimoji="1" lang="ja-JP" altLang="en-US" sz="1800" b="0" i="0" kern="1200" baseline="30000" dirty="0">
                          <a:solidFill>
                            <a:schemeClr val="dk1"/>
                          </a:solidFill>
                          <a:effectLst/>
                          <a:latin typeface="+mn-lt"/>
                          <a:ea typeface="+mn-ea"/>
                          <a:cs typeface="+mn-cs"/>
                        </a:rPr>
                        <a:t>＊</a:t>
                      </a:r>
                      <a:endParaRPr kumimoji="1" lang="ja-JP" altLang="en-US" sz="1400" baseline="30000" dirty="0"/>
                    </a:p>
                  </a:txBody>
                  <a:tcPr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dirty="0"/>
                        <a:t>N-</a:t>
                      </a:r>
                      <a:r>
                        <a:rPr kumimoji="1" lang="ja-JP" altLang="en-US" dirty="0"/>
                        <a:t>アセチルノイラミン酸 </a:t>
                      </a:r>
                      <a:r>
                        <a:rPr kumimoji="1" lang="en-US" altLang="ja-JP" dirty="0"/>
                        <a:t>(Neu5Ac)</a:t>
                      </a:r>
                    </a:p>
                  </a:txBody>
                  <a:tcPr>
                    <a:solidFill>
                      <a:schemeClr val="accent4">
                        <a:lumMod val="60000"/>
                        <a:lumOff val="40000"/>
                      </a:schemeClr>
                    </a:solidFill>
                  </a:tcPr>
                </a:tc>
                <a:tc rowSpan="2">
                  <a:txBody>
                    <a:bodyPr/>
                    <a:lstStyle/>
                    <a:p>
                      <a:pPr algn="l"/>
                      <a:r>
                        <a:rPr kumimoji="1" lang="ja-JP" altLang="en-US" sz="1800" b="0" i="0" kern="1200" dirty="0">
                          <a:solidFill>
                            <a:schemeClr val="dk1"/>
                          </a:solidFill>
                          <a:effectLst/>
                          <a:latin typeface="+mn-lt"/>
                          <a:ea typeface="+mn-ea"/>
                          <a:cs typeface="+mn-cs"/>
                        </a:rPr>
                        <a:t>シアル酸分子種の一つでインフルエンザ</a:t>
                      </a:r>
                      <a:r>
                        <a:rPr kumimoji="1" lang="en-US" altLang="ja-JP" sz="1800" b="0" i="0" kern="1200" dirty="0">
                          <a:solidFill>
                            <a:schemeClr val="dk1"/>
                          </a:solidFill>
                          <a:effectLst/>
                          <a:latin typeface="+mn-lt"/>
                          <a:ea typeface="+mn-ea"/>
                          <a:cs typeface="+mn-cs"/>
                        </a:rPr>
                        <a:t>A</a:t>
                      </a:r>
                      <a:r>
                        <a:rPr kumimoji="1" lang="ja-JP" altLang="en-US" sz="1800" b="0" i="0" kern="1200" dirty="0">
                          <a:solidFill>
                            <a:schemeClr val="dk1"/>
                          </a:solidFill>
                          <a:effectLst/>
                          <a:latin typeface="+mn-lt"/>
                          <a:ea typeface="+mn-ea"/>
                          <a:cs typeface="+mn-cs"/>
                        </a:rPr>
                        <a:t>型ウイルスの受容体でもある。</a:t>
                      </a:r>
                      <a:endParaRPr kumimoji="1" lang="en-US" altLang="ja-JP" sz="1800" b="0" i="0" kern="1200" dirty="0">
                        <a:solidFill>
                          <a:schemeClr val="dk1"/>
                        </a:solidFill>
                        <a:effectLst/>
                        <a:latin typeface="+mn-lt"/>
                        <a:ea typeface="+mn-ea"/>
                        <a:cs typeface="+mn-cs"/>
                      </a:endParaRPr>
                    </a:p>
                  </a:txBody>
                  <a:tcPr/>
                </a:tc>
                <a:extLst>
                  <a:ext uri="{0D108BD9-81ED-4DB2-BD59-A6C34878D82A}">
                    <a16:rowId xmlns:a16="http://schemas.microsoft.com/office/drawing/2014/main" val="3795660918"/>
                  </a:ext>
                </a:extLst>
              </a:tr>
              <a:tr h="554898">
                <a:tc vMerge="1">
                  <a:txBody>
                    <a:bodyPr/>
                    <a:lstStyle/>
                    <a:p>
                      <a:pPr algn="ctr"/>
                      <a:endParaRPr kumimoji="1" lang="ja-JP" altLang="en-US" dirty="0"/>
                    </a:p>
                  </a:txBody>
                  <a:tcPr anchor="ctr"/>
                </a:tc>
                <a:tc>
                  <a:txBody>
                    <a:bodyPr/>
                    <a:lstStyle/>
                    <a:p>
                      <a:pPr algn="ctr"/>
                      <a:r>
                        <a:rPr kumimoji="1" lang="en-US" altLang="ja-JP" sz="1800" b="0" i="0" kern="1200" dirty="0">
                          <a:solidFill>
                            <a:schemeClr val="dk1"/>
                          </a:solidFill>
                          <a:effectLst/>
                          <a:latin typeface="+mn-lt"/>
                          <a:ea typeface="+mn-ea"/>
                          <a:cs typeface="+mn-cs"/>
                        </a:rPr>
                        <a:t>hCoV-HKU1</a:t>
                      </a:r>
                      <a:endParaRPr kumimoji="1" lang="ja-JP" altLang="en-US" sz="1400" baseline="30000" dirty="0"/>
                    </a:p>
                  </a:txBody>
                  <a:tcPr anchor="ctr">
                    <a:solidFill>
                      <a:schemeClr val="accent4">
                        <a:lumMod val="20000"/>
                        <a:lumOff val="80000"/>
                      </a:schemeClr>
                    </a:solidFill>
                  </a:tcPr>
                </a:tc>
                <a:tc>
                  <a:txBody>
                    <a:bodyPr/>
                    <a:lstStyle/>
                    <a:p>
                      <a:pPr algn="ctr"/>
                      <a:r>
                        <a:rPr kumimoji="1" lang="en-US" altLang="ja-JP" sz="1800" b="0" i="0" kern="1200" dirty="0">
                          <a:solidFill>
                            <a:schemeClr val="dk1"/>
                          </a:solidFill>
                          <a:effectLst/>
                          <a:latin typeface="+mn-lt"/>
                          <a:ea typeface="+mn-ea"/>
                          <a:cs typeface="+mn-cs"/>
                        </a:rPr>
                        <a:t>Neu5Ac</a:t>
                      </a:r>
                      <a:endParaRPr kumimoji="1" lang="en-US" altLang="ja-JP" dirty="0"/>
                    </a:p>
                  </a:txBody>
                  <a:tcPr>
                    <a:solidFill>
                      <a:schemeClr val="accent4">
                        <a:lumMod val="20000"/>
                        <a:lumOff val="80000"/>
                      </a:schemeClr>
                    </a:solidFill>
                  </a:tcPr>
                </a:tc>
                <a:tc vMerge="1">
                  <a:txBody>
                    <a:bodyPr/>
                    <a:lstStyle/>
                    <a:p>
                      <a:pPr algn="ctr"/>
                      <a:endParaRPr kumimoji="1" lang="ja-JP" altLang="en-US" dirty="0"/>
                    </a:p>
                  </a:txBody>
                  <a:tcPr/>
                </a:tc>
                <a:extLst>
                  <a:ext uri="{0D108BD9-81ED-4DB2-BD59-A6C34878D82A}">
                    <a16:rowId xmlns:a16="http://schemas.microsoft.com/office/drawing/2014/main" val="4075661629"/>
                  </a:ext>
                </a:extLst>
              </a:tr>
            </a:tbl>
          </a:graphicData>
        </a:graphic>
      </p:graphicFrame>
      <p:sp>
        <p:nvSpPr>
          <p:cNvPr id="3" name="テキスト ボックス 2">
            <a:extLst>
              <a:ext uri="{FF2B5EF4-FFF2-40B4-BE49-F238E27FC236}">
                <a16:creationId xmlns:a16="http://schemas.microsoft.com/office/drawing/2014/main" id="{85B985D9-56FA-436F-83D4-786E08423E8A}"/>
              </a:ext>
            </a:extLst>
          </p:cNvPr>
          <p:cNvSpPr txBox="1"/>
          <p:nvPr/>
        </p:nvSpPr>
        <p:spPr>
          <a:xfrm>
            <a:off x="308345" y="6434703"/>
            <a:ext cx="8495414" cy="369332"/>
          </a:xfrm>
          <a:prstGeom prst="rect">
            <a:avLst/>
          </a:prstGeom>
          <a:noFill/>
        </p:spPr>
        <p:txBody>
          <a:bodyPr wrap="square" rtlCol="0">
            <a:spAutoFit/>
          </a:bodyPr>
          <a:lstStyle/>
          <a:p>
            <a:r>
              <a:rPr lang="ja-JP" altLang="en-US" b="0" i="0" dirty="0">
                <a:solidFill>
                  <a:srgbClr val="202122"/>
                </a:solidFill>
                <a:effectLst/>
                <a:latin typeface="Arial" panose="020B0604020202020204" pitchFamily="34" charset="0"/>
              </a:rPr>
              <a:t>＊</a:t>
            </a:r>
            <a:r>
              <a:rPr lang="en-US" altLang="ja-JP" b="0" i="0" dirty="0">
                <a:solidFill>
                  <a:srgbClr val="202122"/>
                </a:solidFill>
                <a:effectLst/>
                <a:latin typeface="Arial" panose="020B0604020202020204" pitchFamily="34" charset="0"/>
              </a:rPr>
              <a:t>1890</a:t>
            </a:r>
            <a:r>
              <a:rPr lang="ja-JP" altLang="en-US" b="0" i="0" dirty="0">
                <a:solidFill>
                  <a:srgbClr val="202122"/>
                </a:solidFill>
                <a:effectLst/>
                <a:latin typeface="Arial" panose="020B0604020202020204" pitchFamily="34" charset="0"/>
              </a:rPr>
              <a:t>年前後にウシコロナウイルスから、ヒトコロナウイルス</a:t>
            </a:r>
            <a:r>
              <a:rPr lang="en-US" altLang="ja-JP" b="0" i="0" dirty="0">
                <a:solidFill>
                  <a:srgbClr val="202122"/>
                </a:solidFill>
                <a:effectLst/>
                <a:latin typeface="Arial" panose="020B0604020202020204" pitchFamily="34" charset="0"/>
              </a:rPr>
              <a:t>OC43</a:t>
            </a:r>
            <a:r>
              <a:rPr lang="ja-JP" altLang="en-US" b="0" i="0" dirty="0">
                <a:solidFill>
                  <a:srgbClr val="202122"/>
                </a:solidFill>
                <a:effectLst/>
                <a:latin typeface="Arial" panose="020B0604020202020204" pitchFamily="34" charset="0"/>
              </a:rPr>
              <a:t>が出現した。</a:t>
            </a:r>
            <a:endParaRPr kumimoji="1" lang="ja-JP" altLang="en-US" dirty="0"/>
          </a:p>
        </p:txBody>
      </p:sp>
    </p:spTree>
    <p:extLst>
      <p:ext uri="{BB962C8B-B14F-4D97-AF65-F5344CB8AC3E}">
        <p14:creationId xmlns:p14="http://schemas.microsoft.com/office/powerpoint/2010/main" val="84680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A2B8F8-73F5-44EF-B30C-C56AE326532D}"/>
              </a:ext>
            </a:extLst>
          </p:cNvPr>
          <p:cNvSpPr>
            <a:spLocks noGrp="1"/>
          </p:cNvSpPr>
          <p:nvPr>
            <p:ph type="title"/>
          </p:nvPr>
        </p:nvSpPr>
        <p:spPr>
          <a:xfrm>
            <a:off x="596348" y="180459"/>
            <a:ext cx="5910470" cy="895766"/>
          </a:xfrm>
        </p:spPr>
        <p:txBody>
          <a:bodyPr/>
          <a:lstStyle/>
          <a:p>
            <a:r>
              <a:rPr kumimoji="1" lang="ja-JP" altLang="en-US" sz="4400" dirty="0"/>
              <a:t>スパイク領域の変異</a:t>
            </a:r>
            <a:endParaRPr kumimoji="1" lang="ja-JP" altLang="en-US" dirty="0"/>
          </a:p>
        </p:txBody>
      </p:sp>
      <p:pic>
        <p:nvPicPr>
          <p:cNvPr id="21" name="図 20">
            <a:extLst>
              <a:ext uri="{FF2B5EF4-FFF2-40B4-BE49-F238E27FC236}">
                <a16:creationId xmlns:a16="http://schemas.microsoft.com/office/drawing/2014/main" id="{6093FEE6-0004-4095-8A40-D5B012EC6251}"/>
              </a:ext>
            </a:extLst>
          </p:cNvPr>
          <p:cNvPicPr>
            <a:picLocks noChangeAspect="1"/>
          </p:cNvPicPr>
          <p:nvPr/>
        </p:nvPicPr>
        <p:blipFill>
          <a:blip r:embed="rId3"/>
          <a:stretch>
            <a:fillRect/>
          </a:stretch>
        </p:blipFill>
        <p:spPr>
          <a:xfrm>
            <a:off x="8944651" y="0"/>
            <a:ext cx="3028950" cy="4381500"/>
          </a:xfrm>
          <a:prstGeom prst="rect">
            <a:avLst/>
          </a:prstGeom>
        </p:spPr>
      </p:pic>
      <p:graphicFrame>
        <p:nvGraphicFramePr>
          <p:cNvPr id="24" name="表 4">
            <a:extLst>
              <a:ext uri="{FF2B5EF4-FFF2-40B4-BE49-F238E27FC236}">
                <a16:creationId xmlns:a16="http://schemas.microsoft.com/office/drawing/2014/main" id="{955ABE4D-8AC8-474D-AB45-076887ED50EC}"/>
              </a:ext>
            </a:extLst>
          </p:cNvPr>
          <p:cNvGraphicFramePr>
            <a:graphicFrameLocks/>
          </p:cNvGraphicFramePr>
          <p:nvPr/>
        </p:nvGraphicFramePr>
        <p:xfrm>
          <a:off x="218399" y="4017643"/>
          <a:ext cx="9015054" cy="2499360"/>
        </p:xfrm>
        <a:graphic>
          <a:graphicData uri="http://schemas.openxmlformats.org/drawingml/2006/table">
            <a:tbl>
              <a:tblPr firstRow="1" bandRow="1">
                <a:tableStyleId>{5C22544A-7EE6-4342-B048-85BDC9FD1C3A}</a:tableStyleId>
              </a:tblPr>
              <a:tblGrid>
                <a:gridCol w="1481192">
                  <a:extLst>
                    <a:ext uri="{9D8B030D-6E8A-4147-A177-3AD203B41FA5}">
                      <a16:colId xmlns:a16="http://schemas.microsoft.com/office/drawing/2014/main" val="2540962292"/>
                    </a:ext>
                  </a:extLst>
                </a:gridCol>
                <a:gridCol w="934279">
                  <a:extLst>
                    <a:ext uri="{9D8B030D-6E8A-4147-A177-3AD203B41FA5}">
                      <a16:colId xmlns:a16="http://schemas.microsoft.com/office/drawing/2014/main" val="4252801949"/>
                    </a:ext>
                  </a:extLst>
                </a:gridCol>
                <a:gridCol w="1580321">
                  <a:extLst>
                    <a:ext uri="{9D8B030D-6E8A-4147-A177-3AD203B41FA5}">
                      <a16:colId xmlns:a16="http://schemas.microsoft.com/office/drawing/2014/main" val="1193527851"/>
                    </a:ext>
                  </a:extLst>
                </a:gridCol>
                <a:gridCol w="1590261">
                  <a:extLst>
                    <a:ext uri="{9D8B030D-6E8A-4147-A177-3AD203B41FA5}">
                      <a16:colId xmlns:a16="http://schemas.microsoft.com/office/drawing/2014/main" val="1815877591"/>
                    </a:ext>
                  </a:extLst>
                </a:gridCol>
                <a:gridCol w="1282148">
                  <a:extLst>
                    <a:ext uri="{9D8B030D-6E8A-4147-A177-3AD203B41FA5}">
                      <a16:colId xmlns:a16="http://schemas.microsoft.com/office/drawing/2014/main" val="4283120448"/>
                    </a:ext>
                  </a:extLst>
                </a:gridCol>
                <a:gridCol w="1043609">
                  <a:extLst>
                    <a:ext uri="{9D8B030D-6E8A-4147-A177-3AD203B41FA5}">
                      <a16:colId xmlns:a16="http://schemas.microsoft.com/office/drawing/2014/main" val="1541708578"/>
                    </a:ext>
                  </a:extLst>
                </a:gridCol>
                <a:gridCol w="1103244">
                  <a:extLst>
                    <a:ext uri="{9D8B030D-6E8A-4147-A177-3AD203B41FA5}">
                      <a16:colId xmlns:a16="http://schemas.microsoft.com/office/drawing/2014/main" val="1813154688"/>
                    </a:ext>
                  </a:extLst>
                </a:gridCol>
              </a:tblGrid>
              <a:tr h="370840">
                <a:tc>
                  <a:txBody>
                    <a:bodyPr/>
                    <a:lstStyle/>
                    <a:p>
                      <a:r>
                        <a:rPr kumimoji="1" lang="ja-JP" altLang="en-US" dirty="0"/>
                        <a:t>イギリス</a:t>
                      </a:r>
                      <a:r>
                        <a:rPr kumimoji="1" lang="en-US" altLang="ja-JP" dirty="0"/>
                        <a:t> </a:t>
                      </a:r>
                    </a:p>
                    <a:p>
                      <a:r>
                        <a:rPr kumimoji="1" lang="en-US" altLang="ja-JP" dirty="0"/>
                        <a:t>B1.1.7</a:t>
                      </a:r>
                      <a:endParaRPr kumimoji="1" lang="ja-JP" altLang="en-US" dirty="0"/>
                    </a:p>
                  </a:txBody>
                  <a:tcPr>
                    <a:solidFill>
                      <a:srgbClr val="FF0000"/>
                    </a:solidFill>
                  </a:tcPr>
                </a:tc>
                <a:tc>
                  <a:txBody>
                    <a:bodyPr/>
                    <a:lstStyle/>
                    <a:p>
                      <a:r>
                        <a:rPr kumimoji="1" lang="en-US" altLang="ja-JP" dirty="0"/>
                        <a:t>68-70</a:t>
                      </a:r>
                      <a:r>
                        <a:rPr kumimoji="1" lang="ja-JP" altLang="en-US" dirty="0"/>
                        <a:t>欠損</a:t>
                      </a:r>
                    </a:p>
                  </a:txBody>
                  <a:tcPr>
                    <a:solidFill>
                      <a:srgbClr val="F58977"/>
                    </a:solidFill>
                  </a:tcPr>
                </a:tc>
                <a:tc>
                  <a:txBody>
                    <a:bodyPr/>
                    <a:lstStyle/>
                    <a:p>
                      <a:r>
                        <a:rPr kumimoji="1" lang="en-US" altLang="ja-JP" dirty="0"/>
                        <a:t>144-145</a:t>
                      </a:r>
                      <a:r>
                        <a:rPr kumimoji="1" lang="ja-JP" altLang="en-US" dirty="0"/>
                        <a:t>欠損</a:t>
                      </a:r>
                    </a:p>
                  </a:txBody>
                  <a:tcPr>
                    <a:solidFill>
                      <a:srgbClr val="F58977"/>
                    </a:solidFill>
                  </a:tcPr>
                </a:tc>
                <a:tc>
                  <a:txBody>
                    <a:bodyPr/>
                    <a:lstStyle/>
                    <a:p>
                      <a:pPr algn="r"/>
                      <a:r>
                        <a:rPr kumimoji="1" lang="en-US" altLang="ja-JP" sz="2000" u="sng" dirty="0">
                          <a:solidFill>
                            <a:schemeClr val="tx1"/>
                          </a:solidFill>
                        </a:rPr>
                        <a:t>N501Y</a:t>
                      </a:r>
                    </a:p>
                    <a:p>
                      <a:endParaRPr kumimoji="1" lang="ja-JP" altLang="en-US" dirty="0"/>
                    </a:p>
                  </a:txBody>
                  <a:tcPr>
                    <a:solidFill>
                      <a:srgbClr val="F58977"/>
                    </a:solidFill>
                  </a:tcPr>
                </a:tc>
                <a:tc>
                  <a:txBody>
                    <a:bodyPr/>
                    <a:lstStyle/>
                    <a:p>
                      <a:pPr algn="ctr"/>
                      <a:r>
                        <a:rPr kumimoji="1" lang="en-US" altLang="ja-JP" sz="2000" u="sng" dirty="0">
                          <a:solidFill>
                            <a:schemeClr val="tx1"/>
                          </a:solidFill>
                        </a:rPr>
                        <a:t>D614G</a:t>
                      </a:r>
                    </a:p>
                    <a:p>
                      <a:r>
                        <a:rPr kumimoji="1" lang="en-US" altLang="ja-JP" dirty="0"/>
                        <a:t>A570D</a:t>
                      </a:r>
                      <a:endParaRPr kumimoji="1" lang="ja-JP" altLang="en-US" dirty="0"/>
                    </a:p>
                  </a:txBody>
                  <a:tcPr>
                    <a:solidFill>
                      <a:srgbClr val="F58977"/>
                    </a:solidFill>
                  </a:tcPr>
                </a:tc>
                <a:tc>
                  <a:txBody>
                    <a:bodyPr/>
                    <a:lstStyle/>
                    <a:p>
                      <a:r>
                        <a:rPr kumimoji="1" lang="en-US" altLang="ja-JP" dirty="0"/>
                        <a:t>P681H</a:t>
                      </a:r>
                    </a:p>
                    <a:p>
                      <a:pPr algn="ctr"/>
                      <a:r>
                        <a:rPr kumimoji="1" lang="en-US" altLang="ja-JP" dirty="0"/>
                        <a:t>T716I</a:t>
                      </a:r>
                      <a:endParaRPr kumimoji="1" lang="ja-JP" altLang="en-US" dirty="0"/>
                    </a:p>
                  </a:txBody>
                  <a:tcPr>
                    <a:solidFill>
                      <a:srgbClr val="F58977"/>
                    </a:solidFill>
                  </a:tcPr>
                </a:tc>
                <a:tc>
                  <a:txBody>
                    <a:bodyPr/>
                    <a:lstStyle/>
                    <a:p>
                      <a:r>
                        <a:rPr kumimoji="1" lang="en-US" altLang="ja-JP" dirty="0"/>
                        <a:t>S982A</a:t>
                      </a:r>
                    </a:p>
                    <a:p>
                      <a:r>
                        <a:rPr kumimoji="1" lang="en-US" altLang="ja-JP" dirty="0"/>
                        <a:t>D1118H</a:t>
                      </a:r>
                      <a:endParaRPr kumimoji="1" lang="ja-JP" altLang="en-US" dirty="0"/>
                    </a:p>
                  </a:txBody>
                  <a:tcPr>
                    <a:solidFill>
                      <a:srgbClr val="F58977"/>
                    </a:solidFill>
                  </a:tcPr>
                </a:tc>
                <a:extLst>
                  <a:ext uri="{0D108BD9-81ED-4DB2-BD59-A6C34878D82A}">
                    <a16:rowId xmlns:a16="http://schemas.microsoft.com/office/drawing/2014/main" val="980483410"/>
                  </a:ext>
                </a:extLst>
              </a:tr>
              <a:tr h="370840">
                <a:tc>
                  <a:txBody>
                    <a:bodyPr/>
                    <a:lstStyle/>
                    <a:p>
                      <a:r>
                        <a:rPr kumimoji="1" lang="ja-JP" altLang="en-US" dirty="0"/>
                        <a:t>南アフリカ </a:t>
                      </a:r>
                      <a:endParaRPr kumimoji="1" lang="en-US" altLang="ja-JP" dirty="0"/>
                    </a:p>
                    <a:p>
                      <a:r>
                        <a:rPr kumimoji="1" lang="en-US" altLang="ja-JP" dirty="0"/>
                        <a:t>B1.351</a:t>
                      </a:r>
                      <a:endParaRPr kumimoji="1" lang="ja-JP" altLang="en-US" dirty="0"/>
                    </a:p>
                  </a:txBody>
                  <a:tcPr>
                    <a:solidFill>
                      <a:schemeClr val="accent6">
                        <a:lumMod val="60000"/>
                        <a:lumOff val="40000"/>
                      </a:schemeClr>
                    </a:solidFill>
                  </a:tcPr>
                </a:tc>
                <a:tc>
                  <a:txBody>
                    <a:bodyPr/>
                    <a:lstStyle/>
                    <a:p>
                      <a:pPr algn="ctr"/>
                      <a:r>
                        <a:rPr kumimoji="1" lang="en-US" altLang="ja-JP" dirty="0"/>
                        <a:t>D80A</a:t>
                      </a:r>
                      <a:endParaRPr kumimoji="1" lang="ja-JP" altLang="en-US" dirty="0"/>
                    </a:p>
                  </a:txBody>
                  <a:tcPr>
                    <a:solidFill>
                      <a:schemeClr val="accent6">
                        <a:lumMod val="40000"/>
                        <a:lumOff val="60000"/>
                      </a:schemeClr>
                    </a:solidFill>
                  </a:tcPr>
                </a:tc>
                <a:tc>
                  <a:txBody>
                    <a:bodyPr/>
                    <a:lstStyle/>
                    <a:p>
                      <a:r>
                        <a:rPr kumimoji="1" lang="en-US" altLang="ja-JP" dirty="0"/>
                        <a:t>242-245</a:t>
                      </a:r>
                      <a:r>
                        <a:rPr kumimoji="1" lang="ja-JP" altLang="en-US" dirty="0"/>
                        <a:t>欠損</a:t>
                      </a:r>
                      <a:endParaRPr kumimoji="1" lang="en-US" altLang="ja-JP" dirty="0"/>
                    </a:p>
                    <a:p>
                      <a:r>
                        <a:rPr kumimoji="1" lang="en-US" altLang="ja-JP" dirty="0"/>
                        <a:t>R46I</a:t>
                      </a:r>
                      <a:endParaRPr kumimoji="1" lang="ja-JP" altLang="en-US" dirty="0"/>
                    </a:p>
                  </a:txBody>
                  <a:tcPr>
                    <a:solidFill>
                      <a:schemeClr val="accent6">
                        <a:lumMod val="40000"/>
                        <a:lumOff val="60000"/>
                      </a:schemeClr>
                    </a:solidFill>
                  </a:tcPr>
                </a:tc>
                <a:tc>
                  <a:txBody>
                    <a:bodyPr/>
                    <a:lstStyle/>
                    <a:p>
                      <a:pPr algn="r"/>
                      <a:r>
                        <a:rPr kumimoji="1" lang="en-US" altLang="ja-JP" b="1" u="sng" dirty="0"/>
                        <a:t>N501Y</a:t>
                      </a:r>
                    </a:p>
                    <a:p>
                      <a:pPr algn="ctr"/>
                      <a:r>
                        <a:rPr kumimoji="1" lang="en-US" altLang="ja-JP" dirty="0"/>
                        <a:t>E</a:t>
                      </a:r>
                      <a:r>
                        <a:rPr kumimoji="1" lang="en-US" altLang="ja-JP" u="sng" dirty="0"/>
                        <a:t>484</a:t>
                      </a:r>
                      <a:r>
                        <a:rPr kumimoji="1" lang="en-US" altLang="ja-JP" dirty="0"/>
                        <a:t>K</a:t>
                      </a:r>
                    </a:p>
                    <a:p>
                      <a:r>
                        <a:rPr kumimoji="1" lang="en-US" altLang="ja-JP" dirty="0"/>
                        <a:t>K</a:t>
                      </a:r>
                      <a:r>
                        <a:rPr kumimoji="1" lang="en-US" altLang="ja-JP" u="sng" dirty="0"/>
                        <a:t>417</a:t>
                      </a:r>
                      <a:r>
                        <a:rPr kumimoji="1" lang="en-US" altLang="ja-JP" dirty="0"/>
                        <a:t>N</a:t>
                      </a:r>
                      <a:endParaRPr kumimoji="1" lang="ja-JP" altLang="en-US" dirty="0"/>
                    </a:p>
                  </a:txBody>
                  <a:tcPr>
                    <a:solidFill>
                      <a:schemeClr val="accent6">
                        <a:lumMod val="40000"/>
                        <a:lumOff val="60000"/>
                      </a:schemeClr>
                    </a:solidFill>
                  </a:tcPr>
                </a:tc>
                <a:tc>
                  <a:txBody>
                    <a:bodyPr/>
                    <a:lstStyle/>
                    <a:p>
                      <a:pPr algn="ctr"/>
                      <a:r>
                        <a:rPr kumimoji="1" lang="en-US" altLang="ja-JP" b="1" u="sng" dirty="0"/>
                        <a:t>D614G</a:t>
                      </a:r>
                    </a:p>
                    <a:p>
                      <a:pPr algn="r"/>
                      <a:r>
                        <a:rPr kumimoji="1" lang="en-US" altLang="ja-JP" dirty="0"/>
                        <a:t>A701V</a:t>
                      </a:r>
                      <a:endParaRPr kumimoji="1" lang="ja-JP" altLang="en-US" dirty="0"/>
                    </a:p>
                  </a:txBody>
                  <a:tcPr>
                    <a:solidFill>
                      <a:schemeClr val="accent6">
                        <a:lumMod val="40000"/>
                        <a:lumOff val="60000"/>
                      </a:schemeClr>
                    </a:solidFill>
                  </a:tcPr>
                </a:tc>
                <a:tc>
                  <a:txBody>
                    <a:bodyPr/>
                    <a:lstStyle/>
                    <a:p>
                      <a:endParaRPr kumimoji="1" lang="ja-JP" altLang="en-US" dirty="0"/>
                    </a:p>
                  </a:txBody>
                  <a:tcPr>
                    <a:solidFill>
                      <a:schemeClr val="bg1">
                        <a:lumMod val="65000"/>
                      </a:schemeClr>
                    </a:solidFill>
                  </a:tcPr>
                </a:tc>
                <a:tc>
                  <a:txBody>
                    <a:bodyPr/>
                    <a:lstStyle/>
                    <a:p>
                      <a:endParaRPr kumimoji="1" lang="ja-JP" altLang="en-US" dirty="0"/>
                    </a:p>
                  </a:txBody>
                  <a:tcPr>
                    <a:solidFill>
                      <a:schemeClr val="accent6">
                        <a:lumMod val="40000"/>
                        <a:lumOff val="60000"/>
                      </a:schemeClr>
                    </a:solidFill>
                  </a:tcPr>
                </a:tc>
                <a:extLst>
                  <a:ext uri="{0D108BD9-81ED-4DB2-BD59-A6C34878D82A}">
                    <a16:rowId xmlns:a16="http://schemas.microsoft.com/office/drawing/2014/main" val="2525542816"/>
                  </a:ext>
                </a:extLst>
              </a:tr>
              <a:tr h="370840">
                <a:tc>
                  <a:txBody>
                    <a:bodyPr/>
                    <a:lstStyle/>
                    <a:p>
                      <a:r>
                        <a:rPr kumimoji="1" lang="ja-JP" altLang="en-US" dirty="0"/>
                        <a:t>ブラジル </a:t>
                      </a:r>
                      <a:endParaRPr kumimoji="1" lang="en-US" altLang="ja-JP" dirty="0"/>
                    </a:p>
                    <a:p>
                      <a:r>
                        <a:rPr kumimoji="1" lang="en-US" altLang="ja-JP" dirty="0"/>
                        <a:t>B1.1.248</a:t>
                      </a:r>
                      <a:endParaRPr kumimoji="1" lang="ja-JP" altLang="en-US" dirty="0"/>
                    </a:p>
                  </a:txBody>
                  <a:tcPr/>
                </a:tc>
                <a:tc>
                  <a:txBody>
                    <a:bodyPr/>
                    <a:lstStyle/>
                    <a:p>
                      <a:r>
                        <a:rPr kumimoji="1" lang="en-US" altLang="ja-JP" dirty="0"/>
                        <a:t>L18F</a:t>
                      </a:r>
                    </a:p>
                    <a:p>
                      <a:pPr algn="ctr"/>
                      <a:r>
                        <a:rPr kumimoji="1" lang="en-US" altLang="ja-JP" dirty="0"/>
                        <a:t>T20N</a:t>
                      </a:r>
                    </a:p>
                    <a:p>
                      <a:pPr algn="r"/>
                      <a:r>
                        <a:rPr kumimoji="1" lang="en-US" altLang="ja-JP" dirty="0"/>
                        <a:t>P26S</a:t>
                      </a:r>
                      <a:endParaRPr kumimoji="1" lang="ja-JP" altLang="en-US" dirty="0"/>
                    </a:p>
                  </a:txBody>
                  <a:tcPr/>
                </a:tc>
                <a:tc>
                  <a:txBody>
                    <a:bodyPr/>
                    <a:lstStyle/>
                    <a:p>
                      <a:r>
                        <a:rPr kumimoji="1" lang="en-US" altLang="ja-JP" dirty="0"/>
                        <a:t>D138Y</a:t>
                      </a:r>
                    </a:p>
                    <a:p>
                      <a:pPr algn="r"/>
                      <a:r>
                        <a:rPr kumimoji="1" lang="en-US" altLang="ja-JP" dirty="0"/>
                        <a:t>R190S</a:t>
                      </a:r>
                      <a:endParaRPr kumimoji="1" lang="ja-JP" altLang="en-US" dirty="0"/>
                    </a:p>
                  </a:txBody>
                  <a:tcPr/>
                </a:tc>
                <a:tc>
                  <a:txBody>
                    <a:bodyPr/>
                    <a:lstStyle/>
                    <a:p>
                      <a:pPr algn="r"/>
                      <a:r>
                        <a:rPr kumimoji="1" lang="en-US" altLang="ja-JP" b="1" u="sng" dirty="0"/>
                        <a:t>N501Y</a:t>
                      </a:r>
                    </a:p>
                    <a:p>
                      <a:pPr algn="ctr"/>
                      <a:r>
                        <a:rPr kumimoji="1" lang="en-US" altLang="ja-JP" dirty="0"/>
                        <a:t>E</a:t>
                      </a:r>
                      <a:r>
                        <a:rPr kumimoji="1" lang="en-US" altLang="ja-JP" u="sng" dirty="0"/>
                        <a:t>484</a:t>
                      </a:r>
                      <a:r>
                        <a:rPr kumimoji="1" lang="en-US" altLang="ja-JP" dirty="0"/>
                        <a:t>K</a:t>
                      </a:r>
                    </a:p>
                    <a:p>
                      <a:r>
                        <a:rPr kumimoji="1" lang="en-US" altLang="ja-JP" dirty="0"/>
                        <a:t>K</a:t>
                      </a:r>
                      <a:r>
                        <a:rPr kumimoji="1" lang="en-US" altLang="ja-JP" u="sng" dirty="0"/>
                        <a:t>417</a:t>
                      </a:r>
                      <a:r>
                        <a:rPr kumimoji="1" lang="en-US" altLang="ja-JP" dirty="0"/>
                        <a:t>T</a:t>
                      </a:r>
                      <a:endParaRPr kumimoji="1" lang="ja-JP" altLang="en-US" dirty="0"/>
                    </a:p>
                  </a:txBody>
                  <a:tcPr/>
                </a:tc>
                <a:tc>
                  <a:txBody>
                    <a:bodyPr/>
                    <a:lstStyle/>
                    <a:p>
                      <a:pPr algn="ctr"/>
                      <a:r>
                        <a:rPr kumimoji="1" lang="en-US" altLang="ja-JP" b="1" u="sng" dirty="0"/>
                        <a:t>D614G</a:t>
                      </a:r>
                    </a:p>
                    <a:p>
                      <a:pPr algn="r"/>
                      <a:r>
                        <a:rPr kumimoji="1" lang="en-US" altLang="ja-JP" dirty="0"/>
                        <a:t>H655Y</a:t>
                      </a:r>
                      <a:endParaRPr kumimoji="1" lang="ja-JP" altLang="en-US" dirty="0"/>
                    </a:p>
                  </a:txBody>
                  <a:tcPr/>
                </a:tc>
                <a:tc>
                  <a:txBody>
                    <a:bodyPr/>
                    <a:lstStyle/>
                    <a:p>
                      <a:endParaRPr kumimoji="1" lang="ja-JP" altLang="en-US" dirty="0"/>
                    </a:p>
                  </a:txBody>
                  <a:tcPr>
                    <a:solidFill>
                      <a:schemeClr val="bg1">
                        <a:lumMod val="65000"/>
                      </a:schemeClr>
                    </a:solidFill>
                  </a:tcPr>
                </a:tc>
                <a:tc>
                  <a:txBody>
                    <a:bodyPr/>
                    <a:lstStyle/>
                    <a:p>
                      <a:r>
                        <a:rPr kumimoji="1" lang="en-US" altLang="ja-JP" dirty="0"/>
                        <a:t>T1027I</a:t>
                      </a:r>
                    </a:p>
                    <a:p>
                      <a:r>
                        <a:rPr kumimoji="1" lang="en-US" altLang="ja-JP" dirty="0"/>
                        <a:t>V1176F</a:t>
                      </a:r>
                      <a:endParaRPr kumimoji="1" lang="ja-JP" altLang="en-US" dirty="0"/>
                    </a:p>
                  </a:txBody>
                  <a:tcPr/>
                </a:tc>
                <a:extLst>
                  <a:ext uri="{0D108BD9-81ED-4DB2-BD59-A6C34878D82A}">
                    <a16:rowId xmlns:a16="http://schemas.microsoft.com/office/drawing/2014/main" val="3059128839"/>
                  </a:ext>
                </a:extLst>
              </a:tr>
            </a:tbl>
          </a:graphicData>
        </a:graphic>
      </p:graphicFrame>
      <p:sp>
        <p:nvSpPr>
          <p:cNvPr id="25" name="テキスト ボックス 24">
            <a:extLst>
              <a:ext uri="{FF2B5EF4-FFF2-40B4-BE49-F238E27FC236}">
                <a16:creationId xmlns:a16="http://schemas.microsoft.com/office/drawing/2014/main" id="{A31346E2-BE0A-416E-AEB3-862B819B5763}"/>
              </a:ext>
            </a:extLst>
          </p:cNvPr>
          <p:cNvSpPr txBox="1"/>
          <p:nvPr/>
        </p:nvSpPr>
        <p:spPr>
          <a:xfrm>
            <a:off x="548652" y="1066704"/>
            <a:ext cx="8785151" cy="2862322"/>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2000" dirty="0"/>
              <a:t>ウイルスは自分の生存に都合の良い変異を選択維持する。</a:t>
            </a:r>
            <a:endParaRPr kumimoji="1" lang="en-US" altLang="ja-JP" sz="2000" dirty="0"/>
          </a:p>
          <a:p>
            <a:pPr marL="285750" indent="-285750">
              <a:buFont typeface="Arial" panose="020B0604020202020204" pitchFamily="34" charset="0"/>
              <a:buChar char="•"/>
            </a:pPr>
            <a:r>
              <a:rPr kumimoji="1" lang="ja-JP" altLang="en-US" sz="2000" dirty="0"/>
              <a:t>宿主の中でウイルスは、一種類ではなく主流派以外も存在する；クアジスピーシーズ→その宿主において最も都合の良い遺伝子配列を持つ株が主流派となる。</a:t>
            </a:r>
            <a:endParaRPr kumimoji="1" lang="en-US" altLang="ja-JP" sz="2000" dirty="0"/>
          </a:p>
          <a:p>
            <a:pPr marL="285750" indent="-285750">
              <a:buFont typeface="Arial" panose="020B0604020202020204" pitchFamily="34" charset="0"/>
              <a:buChar char="•"/>
            </a:pPr>
            <a:r>
              <a:rPr lang="ja-JP" altLang="en-US" sz="2000" dirty="0"/>
              <a:t>イギリス、南アフリカ、ブラジルの共通する変異は、ウイルスにとって都合の良い変異であり今後も維持される可能性が高い。</a:t>
            </a:r>
            <a:endParaRPr lang="en-US" altLang="ja-JP" sz="2000" dirty="0"/>
          </a:p>
          <a:p>
            <a:r>
              <a:rPr kumimoji="1" lang="ja-JP" altLang="en-US" sz="2000" dirty="0"/>
              <a:t>☞</a:t>
            </a:r>
            <a:r>
              <a:rPr kumimoji="1" lang="en-US" altLang="ja-JP" sz="2000" dirty="0"/>
              <a:t>N501Y</a:t>
            </a:r>
            <a:r>
              <a:rPr kumimoji="1" lang="ja-JP" altLang="en-US" sz="2000" dirty="0"/>
              <a:t>、</a:t>
            </a:r>
            <a:r>
              <a:rPr kumimoji="1" lang="en-US" altLang="ja-JP" sz="2000" dirty="0"/>
              <a:t>D614G</a:t>
            </a:r>
            <a:r>
              <a:rPr kumimoji="1" lang="ja-JP" altLang="en-US" sz="2000" dirty="0"/>
              <a:t>に注目</a:t>
            </a:r>
            <a:endParaRPr kumimoji="1" lang="en-US" altLang="ja-JP" sz="2000" dirty="0"/>
          </a:p>
          <a:p>
            <a:pPr marL="285750" indent="-285750">
              <a:buFont typeface="Arial" panose="020B0604020202020204" pitchFamily="34" charset="0"/>
              <a:buChar char="•"/>
            </a:pPr>
            <a:r>
              <a:rPr kumimoji="1" lang="en-US" altLang="ja-JP" sz="2000" dirty="0"/>
              <a:t>E484K</a:t>
            </a:r>
            <a:r>
              <a:rPr kumimoji="1" lang="ja-JP" altLang="en-US" sz="2000" dirty="0"/>
              <a:t>の変異を持った株が</a:t>
            </a:r>
            <a:r>
              <a:rPr lang="en-US" altLang="ja-JP" sz="2000" dirty="0"/>
              <a:t>2020</a:t>
            </a:r>
            <a:r>
              <a:rPr lang="ja-JP" altLang="en-US" sz="2000" dirty="0"/>
              <a:t>年末から第３波で拡大した。</a:t>
            </a:r>
            <a:endParaRPr lang="en-US" altLang="ja-JP" sz="2000" dirty="0"/>
          </a:p>
          <a:p>
            <a:pPr marL="285750" indent="-285750">
              <a:buFont typeface="Arial" panose="020B0604020202020204" pitchFamily="34" charset="0"/>
              <a:buChar char="•"/>
            </a:pPr>
            <a:r>
              <a:rPr lang="en-US" altLang="ja-JP" sz="2000" dirty="0"/>
              <a:t>N501Y</a:t>
            </a:r>
            <a:r>
              <a:rPr lang="ja-JP" altLang="en-US" sz="2000" dirty="0"/>
              <a:t>（変異イギリス株に置き換わり）第４波に至っている。</a:t>
            </a:r>
            <a:endParaRPr lang="en-US" altLang="ja-JP" sz="2000" dirty="0"/>
          </a:p>
        </p:txBody>
      </p:sp>
      <p:sp>
        <p:nvSpPr>
          <p:cNvPr id="26" name="テキスト ボックス 25">
            <a:extLst>
              <a:ext uri="{FF2B5EF4-FFF2-40B4-BE49-F238E27FC236}">
                <a16:creationId xmlns:a16="http://schemas.microsoft.com/office/drawing/2014/main" id="{5F4F4238-D503-4253-9840-EB8F23675551}"/>
              </a:ext>
            </a:extLst>
          </p:cNvPr>
          <p:cNvSpPr txBox="1"/>
          <p:nvPr/>
        </p:nvSpPr>
        <p:spPr>
          <a:xfrm>
            <a:off x="10893286" y="180459"/>
            <a:ext cx="655983" cy="369332"/>
          </a:xfrm>
          <a:prstGeom prst="rect">
            <a:avLst/>
          </a:prstGeom>
          <a:noFill/>
        </p:spPr>
        <p:txBody>
          <a:bodyPr wrap="square" rtlCol="0">
            <a:spAutoFit/>
          </a:bodyPr>
          <a:lstStyle/>
          <a:p>
            <a:r>
              <a:rPr kumimoji="1" lang="ja-JP" altLang="en-US" dirty="0"/>
              <a:t>欠損</a:t>
            </a:r>
          </a:p>
        </p:txBody>
      </p:sp>
      <p:sp>
        <p:nvSpPr>
          <p:cNvPr id="27" name="楕円 26">
            <a:extLst>
              <a:ext uri="{FF2B5EF4-FFF2-40B4-BE49-F238E27FC236}">
                <a16:creationId xmlns:a16="http://schemas.microsoft.com/office/drawing/2014/main" id="{9963BE36-EB97-4443-9A5F-D5978896B258}"/>
              </a:ext>
            </a:extLst>
          </p:cNvPr>
          <p:cNvSpPr/>
          <p:nvPr/>
        </p:nvSpPr>
        <p:spPr>
          <a:xfrm>
            <a:off x="10703877" y="1485105"/>
            <a:ext cx="198782" cy="205583"/>
          </a:xfrm>
          <a:prstGeom prst="ellipse">
            <a:avLst/>
          </a:prstGeom>
          <a:ln>
            <a:solidFill>
              <a:schemeClr val="accent6">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 name="四角形: 角を丸くする 2">
            <a:extLst>
              <a:ext uri="{FF2B5EF4-FFF2-40B4-BE49-F238E27FC236}">
                <a16:creationId xmlns:a16="http://schemas.microsoft.com/office/drawing/2014/main" id="{FAFD8B3A-1193-4DE9-8F9B-1469A3DAD107}"/>
              </a:ext>
            </a:extLst>
          </p:cNvPr>
          <p:cNvSpPr/>
          <p:nvPr/>
        </p:nvSpPr>
        <p:spPr>
          <a:xfrm>
            <a:off x="10942214" y="1418358"/>
            <a:ext cx="653438" cy="28910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8080A269-A129-4A10-9567-6998A093FA65}"/>
              </a:ext>
            </a:extLst>
          </p:cNvPr>
          <p:cNvSpPr txBox="1"/>
          <p:nvPr/>
        </p:nvSpPr>
        <p:spPr>
          <a:xfrm>
            <a:off x="9333803" y="6338874"/>
            <a:ext cx="2740148" cy="369332"/>
          </a:xfrm>
          <a:prstGeom prst="rect">
            <a:avLst/>
          </a:prstGeom>
          <a:noFill/>
        </p:spPr>
        <p:txBody>
          <a:bodyPr wrap="square" rtlCol="0">
            <a:spAutoFit/>
          </a:bodyPr>
          <a:lstStyle/>
          <a:p>
            <a:r>
              <a:rPr kumimoji="1" lang="ja-JP" altLang="en-US" dirty="0"/>
              <a:t>出典は国立感染症研究所</a:t>
            </a:r>
          </a:p>
        </p:txBody>
      </p:sp>
    </p:spTree>
    <p:extLst>
      <p:ext uri="{BB962C8B-B14F-4D97-AF65-F5344CB8AC3E}">
        <p14:creationId xmlns:p14="http://schemas.microsoft.com/office/powerpoint/2010/main" val="2313478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70CF9ED-E534-AA49-B681-DF3F61F329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1048" y="788523"/>
            <a:ext cx="6731488" cy="1920555"/>
          </a:xfrm>
          <a:prstGeom prst="rect">
            <a:avLst/>
          </a:prstGeom>
        </p:spPr>
      </p:pic>
      <p:sp>
        <p:nvSpPr>
          <p:cNvPr id="23" name="テキスト ボックス 22">
            <a:extLst>
              <a:ext uri="{FF2B5EF4-FFF2-40B4-BE49-F238E27FC236}">
                <a16:creationId xmlns:a16="http://schemas.microsoft.com/office/drawing/2014/main" id="{CA8165DA-71F6-1445-929D-4AF40FAA045D}"/>
              </a:ext>
            </a:extLst>
          </p:cNvPr>
          <p:cNvSpPr txBox="1"/>
          <p:nvPr/>
        </p:nvSpPr>
        <p:spPr>
          <a:xfrm>
            <a:off x="2292336" y="2162504"/>
            <a:ext cx="2198316" cy="184666"/>
          </a:xfrm>
          <a:prstGeom prst="rect">
            <a:avLst/>
          </a:prstGeom>
          <a:solidFill>
            <a:srgbClr val="7030A0"/>
          </a:solidFill>
          <a:ln w="57150">
            <a:noFill/>
          </a:ln>
        </p:spPr>
        <p:txBody>
          <a:bodyPr wrap="square" rtlCol="0">
            <a:spAutoFit/>
          </a:bodyPr>
          <a:lstStyle/>
          <a:p>
            <a:r>
              <a:rPr lang="ja-JP" altLang="en-US" sz="600" b="1">
                <a:solidFill>
                  <a:schemeClr val="bg1"/>
                </a:solidFill>
                <a:latin typeface="Meiryo" panose="020B0604030504040204" pitchFamily="34" charset="-128"/>
                <a:ea typeface="Meiryo" panose="020B0604030504040204" pitchFamily="34" charset="-128"/>
              </a:rPr>
              <a:t>国内</a:t>
            </a:r>
            <a:r>
              <a:rPr lang="en-US" altLang="ja-JP" sz="600" b="1">
                <a:solidFill>
                  <a:schemeClr val="bg1"/>
                </a:solidFill>
                <a:latin typeface="Meiryo" panose="020B0604030504040204" pitchFamily="34" charset="-128"/>
                <a:ea typeface="Meiryo" panose="020B0604030504040204" pitchFamily="34" charset="-128"/>
              </a:rPr>
              <a:t> E484K, R.1 (2020/12)</a:t>
            </a:r>
          </a:p>
        </p:txBody>
      </p:sp>
      <p:sp>
        <p:nvSpPr>
          <p:cNvPr id="59" name="テキスト ボックス 58">
            <a:extLst>
              <a:ext uri="{FF2B5EF4-FFF2-40B4-BE49-F238E27FC236}">
                <a16:creationId xmlns:a16="http://schemas.microsoft.com/office/drawing/2014/main" id="{8AFC14E4-447B-FB4D-B032-C9C9BAC4AA2A}"/>
              </a:ext>
            </a:extLst>
          </p:cNvPr>
          <p:cNvSpPr txBox="1"/>
          <p:nvPr/>
        </p:nvSpPr>
        <p:spPr>
          <a:xfrm>
            <a:off x="2292332" y="2002386"/>
            <a:ext cx="2198316" cy="184666"/>
          </a:xfrm>
          <a:prstGeom prst="rect">
            <a:avLst/>
          </a:prstGeom>
          <a:solidFill>
            <a:schemeClr val="accent2"/>
          </a:solidFill>
          <a:ln w="57150">
            <a:noFill/>
          </a:ln>
        </p:spPr>
        <p:txBody>
          <a:bodyPr wrap="square" rtlCol="0">
            <a:spAutoFit/>
          </a:bodyPr>
          <a:lstStyle/>
          <a:p>
            <a:r>
              <a:rPr lang="ja-JP" altLang="en-US" sz="600" b="1">
                <a:solidFill>
                  <a:schemeClr val="bg1"/>
                </a:solidFill>
                <a:latin typeface="Meiryo" panose="020B0604030504040204" pitchFamily="34" charset="-128"/>
                <a:ea typeface="Meiryo" panose="020B0604030504040204" pitchFamily="34" charset="-128"/>
              </a:rPr>
              <a:t>国内</a:t>
            </a:r>
            <a:r>
              <a:rPr lang="en-US" altLang="ja-JP" sz="600" b="1">
                <a:solidFill>
                  <a:schemeClr val="bg1"/>
                </a:solidFill>
                <a:latin typeface="Meiryo" panose="020B0604030504040204" pitchFamily="34" charset="-128"/>
                <a:ea typeface="Meiryo" panose="020B0604030504040204" pitchFamily="34" charset="-128"/>
              </a:rPr>
              <a:t> B.1.1.214 (2020/12)</a:t>
            </a:r>
          </a:p>
        </p:txBody>
      </p:sp>
      <p:sp>
        <p:nvSpPr>
          <p:cNvPr id="62" name="テキスト ボックス 61">
            <a:extLst>
              <a:ext uri="{FF2B5EF4-FFF2-40B4-BE49-F238E27FC236}">
                <a16:creationId xmlns:a16="http://schemas.microsoft.com/office/drawing/2014/main" id="{2B0BD419-0026-A344-B579-0C20FE6A41D7}"/>
              </a:ext>
            </a:extLst>
          </p:cNvPr>
          <p:cNvSpPr txBox="1"/>
          <p:nvPr/>
        </p:nvSpPr>
        <p:spPr>
          <a:xfrm>
            <a:off x="2292332" y="1841787"/>
            <a:ext cx="2198316" cy="184666"/>
          </a:xfrm>
          <a:prstGeom prst="rect">
            <a:avLst/>
          </a:prstGeom>
          <a:solidFill>
            <a:srgbClr val="FF40FF"/>
          </a:solidFill>
          <a:ln w="57150">
            <a:noFill/>
          </a:ln>
        </p:spPr>
        <p:txBody>
          <a:bodyPr wrap="square" rtlCol="0">
            <a:spAutoFit/>
          </a:bodyPr>
          <a:lstStyle/>
          <a:p>
            <a:r>
              <a:rPr lang="ja-JP" altLang="en-US" sz="600" b="1">
                <a:solidFill>
                  <a:schemeClr val="bg1"/>
                </a:solidFill>
                <a:latin typeface="Meiryo" panose="020B0604030504040204" pitchFamily="34" charset="-128"/>
                <a:ea typeface="Meiryo" panose="020B0604030504040204" pitchFamily="34" charset="-128"/>
              </a:rPr>
              <a:t>国内</a:t>
            </a:r>
            <a:r>
              <a:rPr lang="en-US" altLang="ja-JP" sz="600" b="1">
                <a:solidFill>
                  <a:schemeClr val="bg1"/>
                </a:solidFill>
                <a:latin typeface="Meiryo" panose="020B0604030504040204" pitchFamily="34" charset="-128"/>
                <a:ea typeface="Meiryo" panose="020B0604030504040204" pitchFamily="34" charset="-128"/>
              </a:rPr>
              <a:t> B.1.1.284 (2020/12)</a:t>
            </a:r>
          </a:p>
        </p:txBody>
      </p:sp>
      <p:pic>
        <p:nvPicPr>
          <p:cNvPr id="45" name="図 44">
            <a:extLst>
              <a:ext uri="{FF2B5EF4-FFF2-40B4-BE49-F238E27FC236}">
                <a16:creationId xmlns:a16="http://schemas.microsoft.com/office/drawing/2014/main" id="{BFEAB743-3663-9C4F-93D4-AC424E60C877}"/>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757081" y="3957947"/>
            <a:ext cx="6267799" cy="2401118"/>
          </a:xfrm>
          <a:prstGeom prst="rect">
            <a:avLst/>
          </a:prstGeom>
        </p:spPr>
      </p:pic>
      <p:sp>
        <p:nvSpPr>
          <p:cNvPr id="14" name="テキスト ボックス 13">
            <a:extLst>
              <a:ext uri="{FF2B5EF4-FFF2-40B4-BE49-F238E27FC236}">
                <a16:creationId xmlns:a16="http://schemas.microsoft.com/office/drawing/2014/main" id="{33C0E002-DBF0-1A48-ABC4-99572CD2B3F0}"/>
              </a:ext>
            </a:extLst>
          </p:cNvPr>
          <p:cNvSpPr txBox="1"/>
          <p:nvPr/>
        </p:nvSpPr>
        <p:spPr>
          <a:xfrm>
            <a:off x="2292333" y="1668382"/>
            <a:ext cx="2198318" cy="184666"/>
          </a:xfrm>
          <a:prstGeom prst="rect">
            <a:avLst/>
          </a:prstGeom>
          <a:solidFill>
            <a:srgbClr val="0432FF"/>
          </a:solidFill>
          <a:ln w="57150">
            <a:noFill/>
          </a:ln>
        </p:spPr>
        <p:txBody>
          <a:bodyPr wrap="square" rtlCol="0">
            <a:spAutoFit/>
          </a:bodyPr>
          <a:lstStyle/>
          <a:p>
            <a:r>
              <a:rPr lang="ja-JP" altLang="en-US" sz="600" b="1">
                <a:solidFill>
                  <a:schemeClr val="bg1"/>
                </a:solidFill>
                <a:latin typeface="Meiryo" panose="020B0604030504040204" pitchFamily="34" charset="-128"/>
                <a:ea typeface="Meiryo" panose="020B0604030504040204" pitchFamily="34" charset="-128"/>
              </a:rPr>
              <a:t>ブラジル・空港検疫</a:t>
            </a:r>
            <a:r>
              <a:rPr lang="en-US" altLang="ja-JP" sz="600" b="1">
                <a:solidFill>
                  <a:schemeClr val="bg1"/>
                </a:solidFill>
                <a:latin typeface="Meiryo" panose="020B0604030504040204" pitchFamily="34" charset="-128"/>
                <a:ea typeface="Meiryo" panose="020B0604030504040204" pitchFamily="34" charset="-128"/>
              </a:rPr>
              <a:t> 501Y.V3, P.1</a:t>
            </a:r>
            <a:r>
              <a:rPr lang="ja-JP" altLang="en-US" sz="600" b="1">
                <a:solidFill>
                  <a:schemeClr val="bg1"/>
                </a:solidFill>
                <a:latin typeface="Meiryo" panose="020B0604030504040204" pitchFamily="34" charset="-128"/>
                <a:ea typeface="Meiryo" panose="020B0604030504040204" pitchFamily="34" charset="-128"/>
              </a:rPr>
              <a:t>（</a:t>
            </a:r>
            <a:r>
              <a:rPr lang="en-US" altLang="ja-JP" sz="600" b="1">
                <a:solidFill>
                  <a:schemeClr val="bg1"/>
                </a:solidFill>
                <a:latin typeface="Meiryo" panose="020B0604030504040204" pitchFamily="34" charset="-128"/>
                <a:ea typeface="Meiryo" panose="020B0604030504040204" pitchFamily="34" charset="-128"/>
              </a:rPr>
              <a:t>2021/01/02)</a:t>
            </a:r>
          </a:p>
        </p:txBody>
      </p:sp>
      <p:sp>
        <p:nvSpPr>
          <p:cNvPr id="8" name="テキスト ボックス 7">
            <a:extLst>
              <a:ext uri="{FF2B5EF4-FFF2-40B4-BE49-F238E27FC236}">
                <a16:creationId xmlns:a16="http://schemas.microsoft.com/office/drawing/2014/main" id="{66E29B93-6A30-0F42-A766-7787F8189865}"/>
              </a:ext>
            </a:extLst>
          </p:cNvPr>
          <p:cNvSpPr txBox="1"/>
          <p:nvPr/>
        </p:nvSpPr>
        <p:spPr>
          <a:xfrm>
            <a:off x="2292336" y="1510625"/>
            <a:ext cx="2198316" cy="184666"/>
          </a:xfrm>
          <a:prstGeom prst="rect">
            <a:avLst/>
          </a:prstGeom>
          <a:solidFill>
            <a:schemeClr val="accent6">
              <a:lumMod val="75000"/>
            </a:schemeClr>
          </a:solidFill>
          <a:ln w="28575">
            <a:noFill/>
          </a:ln>
        </p:spPr>
        <p:txBody>
          <a:bodyPr wrap="square" rtlCol="0">
            <a:spAutoFit/>
          </a:bodyPr>
          <a:lstStyle/>
          <a:p>
            <a:r>
              <a:rPr lang="ja-JP" altLang="en-US" sz="600" b="1" dirty="0">
                <a:solidFill>
                  <a:schemeClr val="bg1"/>
                </a:solidFill>
                <a:latin typeface="Meiryo" panose="020B0604030504040204" pitchFamily="34" charset="-128"/>
                <a:ea typeface="Meiryo" panose="020B0604030504040204" pitchFamily="34" charset="-128"/>
                <a:cs typeface="Arial" panose="020B0604020202020204" pitchFamily="34" charset="0"/>
              </a:rPr>
              <a:t>南アフリカ　</a:t>
            </a:r>
            <a:r>
              <a:rPr lang="en-US" altLang="ja-JP" sz="600" b="1" dirty="0">
                <a:solidFill>
                  <a:schemeClr val="bg1"/>
                </a:solidFill>
                <a:latin typeface="Meiryo" panose="020B0604030504040204" pitchFamily="34" charset="-128"/>
                <a:ea typeface="Meiryo" panose="020B0604030504040204" pitchFamily="34" charset="-128"/>
                <a:cs typeface="Arial" panose="020B0604020202020204" pitchFamily="34" charset="0"/>
              </a:rPr>
              <a:t>501Y.V2, B.1.351 (2020/10/30)</a:t>
            </a:r>
          </a:p>
        </p:txBody>
      </p:sp>
      <p:sp>
        <p:nvSpPr>
          <p:cNvPr id="11" name="テキスト ボックス 10">
            <a:extLst>
              <a:ext uri="{FF2B5EF4-FFF2-40B4-BE49-F238E27FC236}">
                <a16:creationId xmlns:a16="http://schemas.microsoft.com/office/drawing/2014/main" id="{08039FE8-F5B3-E649-ACDE-F36914C10CFD}"/>
              </a:ext>
            </a:extLst>
          </p:cNvPr>
          <p:cNvSpPr txBox="1"/>
          <p:nvPr/>
        </p:nvSpPr>
        <p:spPr>
          <a:xfrm>
            <a:off x="2292335" y="1345945"/>
            <a:ext cx="2198320" cy="184666"/>
          </a:xfrm>
          <a:prstGeom prst="rect">
            <a:avLst/>
          </a:prstGeom>
          <a:solidFill>
            <a:srgbClr val="FF0000"/>
          </a:solidFill>
          <a:ln w="57150">
            <a:noFill/>
          </a:ln>
        </p:spPr>
        <p:txBody>
          <a:bodyPr wrap="square" rtlCol="0">
            <a:spAutoFit/>
          </a:bodyPr>
          <a:lstStyle/>
          <a:p>
            <a:r>
              <a:rPr lang="ja-JP" altLang="en-US" sz="600" b="1">
                <a:solidFill>
                  <a:schemeClr val="bg1"/>
                </a:solidFill>
                <a:latin typeface="Meiryo" panose="020B0604030504040204" pitchFamily="34" charset="-128"/>
                <a:ea typeface="Meiryo" panose="020B0604030504040204" pitchFamily="34" charset="-128"/>
              </a:rPr>
              <a:t>英国</a:t>
            </a:r>
            <a:r>
              <a:rPr lang="en-US" altLang="ja-JP" sz="600" b="1">
                <a:solidFill>
                  <a:schemeClr val="bg1"/>
                </a:solidFill>
                <a:latin typeface="Meiryo" panose="020B0604030504040204" pitchFamily="34" charset="-128"/>
                <a:ea typeface="Meiryo" panose="020B0604030504040204" pitchFamily="34" charset="-128"/>
              </a:rPr>
              <a:t> VOC-202012/01, B.1.1.7 </a:t>
            </a:r>
            <a:r>
              <a:rPr lang="ja-JP" altLang="en-US" sz="600" b="1">
                <a:solidFill>
                  <a:schemeClr val="bg1"/>
                </a:solidFill>
                <a:latin typeface="Meiryo" panose="020B0604030504040204" pitchFamily="34" charset="-128"/>
                <a:ea typeface="Meiryo" panose="020B0604030504040204" pitchFamily="34" charset="-128"/>
              </a:rPr>
              <a:t>（</a:t>
            </a:r>
            <a:r>
              <a:rPr lang="en-US" altLang="ja-JP" sz="600" b="1">
                <a:solidFill>
                  <a:schemeClr val="bg1"/>
                </a:solidFill>
                <a:latin typeface="Meiryo" panose="020B0604030504040204" pitchFamily="34" charset="-128"/>
                <a:ea typeface="Meiryo" panose="020B0604030504040204" pitchFamily="34" charset="-128"/>
              </a:rPr>
              <a:t>2020/09/20)</a:t>
            </a:r>
          </a:p>
        </p:txBody>
      </p:sp>
      <p:sp>
        <p:nvSpPr>
          <p:cNvPr id="17" name="テキスト ボックス 16">
            <a:extLst>
              <a:ext uri="{FF2B5EF4-FFF2-40B4-BE49-F238E27FC236}">
                <a16:creationId xmlns:a16="http://schemas.microsoft.com/office/drawing/2014/main" id="{34651185-7F0E-4B4F-BB26-12293C791E36}"/>
              </a:ext>
            </a:extLst>
          </p:cNvPr>
          <p:cNvSpPr txBox="1"/>
          <p:nvPr/>
        </p:nvSpPr>
        <p:spPr>
          <a:xfrm>
            <a:off x="2292336" y="1175719"/>
            <a:ext cx="2198317" cy="184666"/>
          </a:xfrm>
          <a:prstGeom prst="rect">
            <a:avLst/>
          </a:prstGeom>
          <a:solidFill>
            <a:schemeClr val="tx1"/>
          </a:solidFill>
          <a:ln w="57150">
            <a:noFill/>
          </a:ln>
        </p:spPr>
        <p:txBody>
          <a:bodyPr wrap="square" rtlCol="0">
            <a:spAutoFit/>
          </a:bodyPr>
          <a:lstStyle/>
          <a:p>
            <a:r>
              <a:rPr lang="ja-JP" altLang="en-US" sz="600" b="1">
                <a:solidFill>
                  <a:schemeClr val="bg1"/>
                </a:solidFill>
                <a:latin typeface="Meiryo" panose="020B0604030504040204" pitchFamily="34" charset="-128"/>
                <a:ea typeface="Meiryo" panose="020B0604030504040204" pitchFamily="34" charset="-128"/>
              </a:rPr>
              <a:t>中国・武漢</a:t>
            </a:r>
            <a:r>
              <a:rPr lang="en-US" altLang="ja-JP" sz="600" b="1">
                <a:solidFill>
                  <a:schemeClr val="bg1"/>
                </a:solidFill>
                <a:latin typeface="Meiryo" panose="020B0604030504040204" pitchFamily="34" charset="-128"/>
                <a:ea typeface="Meiryo" panose="020B0604030504040204" pitchFamily="34" charset="-128"/>
              </a:rPr>
              <a:t> Wuhan-Hu-1</a:t>
            </a:r>
            <a:r>
              <a:rPr lang="ja-JP" altLang="en-US" sz="600" b="1">
                <a:solidFill>
                  <a:schemeClr val="bg1"/>
                </a:solidFill>
                <a:latin typeface="Meiryo" panose="020B0604030504040204" pitchFamily="34" charset="-128"/>
                <a:ea typeface="Meiryo" panose="020B0604030504040204" pitchFamily="34" charset="-128"/>
              </a:rPr>
              <a:t>（</a:t>
            </a:r>
            <a:r>
              <a:rPr lang="en-US" altLang="ja-JP" sz="600" b="1">
                <a:solidFill>
                  <a:schemeClr val="bg1"/>
                </a:solidFill>
                <a:latin typeface="Meiryo" panose="020B0604030504040204" pitchFamily="34" charset="-128"/>
                <a:ea typeface="Meiryo" panose="020B0604030504040204" pitchFamily="34" charset="-128"/>
              </a:rPr>
              <a:t>2019/12)</a:t>
            </a:r>
          </a:p>
        </p:txBody>
      </p:sp>
      <p:sp>
        <p:nvSpPr>
          <p:cNvPr id="24" name="テキスト ボックス 23">
            <a:extLst>
              <a:ext uri="{FF2B5EF4-FFF2-40B4-BE49-F238E27FC236}">
                <a16:creationId xmlns:a16="http://schemas.microsoft.com/office/drawing/2014/main" id="{683D22EE-D87D-FF4A-8DEE-8CA54410BABE}"/>
              </a:ext>
            </a:extLst>
          </p:cNvPr>
          <p:cNvSpPr txBox="1"/>
          <p:nvPr/>
        </p:nvSpPr>
        <p:spPr>
          <a:xfrm>
            <a:off x="2292334" y="1004675"/>
            <a:ext cx="2198317" cy="184666"/>
          </a:xfrm>
          <a:prstGeom prst="rect">
            <a:avLst/>
          </a:prstGeom>
          <a:solidFill>
            <a:schemeClr val="bg1">
              <a:lumMod val="85000"/>
            </a:schemeClr>
          </a:solidFill>
          <a:ln w="57150">
            <a:noFill/>
          </a:ln>
        </p:spPr>
        <p:txBody>
          <a:bodyPr wrap="square" rtlCol="0">
            <a:spAutoFit/>
          </a:bodyPr>
          <a:lstStyle/>
          <a:p>
            <a:r>
              <a:rPr lang="ja-JP" altLang="en-US" sz="600" b="1">
                <a:latin typeface="Meiryo" panose="020B0604030504040204" pitchFamily="34" charset="-128"/>
                <a:ea typeface="Meiryo" panose="020B0604030504040204" pitchFamily="34" charset="-128"/>
              </a:rPr>
              <a:t>検体情報</a:t>
            </a:r>
            <a:endParaRPr lang="en-US" altLang="ja-JP" sz="600" b="1">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1224BA18-491D-2143-A8D8-FE2766F883B3}"/>
              </a:ext>
            </a:extLst>
          </p:cNvPr>
          <p:cNvSpPr txBox="1"/>
          <p:nvPr/>
        </p:nvSpPr>
        <p:spPr>
          <a:xfrm>
            <a:off x="9831136" y="2552665"/>
            <a:ext cx="598241" cy="246221"/>
          </a:xfrm>
          <a:prstGeom prst="rect">
            <a:avLst/>
          </a:prstGeom>
          <a:noFill/>
        </p:spPr>
        <p:txBody>
          <a:bodyPr wrap="none" rtlCol="0">
            <a:spAutoFit/>
          </a:bodyPr>
          <a:lstStyle/>
          <a:p>
            <a:r>
              <a:rPr lang="en-US" altLang="ja-JP" sz="1000" b="1">
                <a:solidFill>
                  <a:srgbClr val="0070C0"/>
                </a:solidFill>
                <a:latin typeface="Meiryo" panose="020B0604030504040204" pitchFamily="34" charset="-128"/>
                <a:ea typeface="Meiryo" panose="020B0604030504040204" pitchFamily="34" charset="-128"/>
              </a:rPr>
              <a:t>Spike </a:t>
            </a:r>
            <a:endParaRPr lang="ja-JP" altLang="en-US" sz="1000" b="1">
              <a:solidFill>
                <a:srgbClr val="0070C0"/>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241416D3-675D-AF4B-9183-51BC86814945}"/>
              </a:ext>
            </a:extLst>
          </p:cNvPr>
          <p:cNvSpPr txBox="1"/>
          <p:nvPr/>
        </p:nvSpPr>
        <p:spPr>
          <a:xfrm>
            <a:off x="7090875" y="2533846"/>
            <a:ext cx="671979" cy="246221"/>
          </a:xfrm>
          <a:prstGeom prst="rect">
            <a:avLst/>
          </a:prstGeom>
          <a:noFill/>
        </p:spPr>
        <p:txBody>
          <a:bodyPr wrap="none" rtlCol="0">
            <a:spAutoFit/>
          </a:bodyPr>
          <a:lstStyle/>
          <a:p>
            <a:r>
              <a:rPr lang="en-US" altLang="ja-JP" sz="1000" b="1">
                <a:solidFill>
                  <a:srgbClr val="92D050"/>
                </a:solidFill>
                <a:latin typeface="Meiryo" panose="020B0604030504040204" pitchFamily="34" charset="-128"/>
                <a:ea typeface="Meiryo" panose="020B0604030504040204" pitchFamily="34" charset="-128"/>
              </a:rPr>
              <a:t>ORF1a </a:t>
            </a:r>
            <a:endParaRPr lang="ja-JP" altLang="en-US" sz="1000" b="1">
              <a:solidFill>
                <a:srgbClr val="92D050"/>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F916690F-541F-434E-BB52-DF34CB96B01F}"/>
              </a:ext>
            </a:extLst>
          </p:cNvPr>
          <p:cNvSpPr txBox="1"/>
          <p:nvPr/>
        </p:nvSpPr>
        <p:spPr>
          <a:xfrm>
            <a:off x="8831713" y="2537531"/>
            <a:ext cx="676788" cy="246221"/>
          </a:xfrm>
          <a:prstGeom prst="rect">
            <a:avLst/>
          </a:prstGeom>
          <a:noFill/>
        </p:spPr>
        <p:txBody>
          <a:bodyPr wrap="none" rtlCol="0">
            <a:spAutoFit/>
          </a:bodyPr>
          <a:lstStyle/>
          <a:p>
            <a:r>
              <a:rPr lang="en-US" altLang="ja-JP" sz="1000" b="1">
                <a:solidFill>
                  <a:schemeClr val="accent2">
                    <a:lumMod val="75000"/>
                  </a:schemeClr>
                </a:solidFill>
                <a:latin typeface="Meiryo" panose="020B0604030504040204" pitchFamily="34" charset="-128"/>
                <a:ea typeface="Meiryo" panose="020B0604030504040204" pitchFamily="34" charset="-128"/>
              </a:rPr>
              <a:t>ORF1b </a:t>
            </a:r>
            <a:endParaRPr lang="ja-JP" altLang="en-US" sz="1000" b="1">
              <a:solidFill>
                <a:schemeClr val="accent2">
                  <a:lumMod val="75000"/>
                </a:schemeClr>
              </a:solidFill>
              <a:latin typeface="Meiryo" panose="020B0604030504040204" pitchFamily="34" charset="-128"/>
              <a:ea typeface="Meiryo" panose="020B0604030504040204" pitchFamily="34" charset="-128"/>
            </a:endParaRPr>
          </a:p>
        </p:txBody>
      </p:sp>
      <p:cxnSp>
        <p:nvCxnSpPr>
          <p:cNvPr id="30" name="直線矢印コネクタ 29">
            <a:extLst>
              <a:ext uri="{FF2B5EF4-FFF2-40B4-BE49-F238E27FC236}">
                <a16:creationId xmlns:a16="http://schemas.microsoft.com/office/drawing/2014/main" id="{85ED9E07-8124-1447-B4E2-DF86E47317E6}"/>
              </a:ext>
            </a:extLst>
          </p:cNvPr>
          <p:cNvCxnSpPr>
            <a:cxnSpLocks/>
          </p:cNvCxnSpPr>
          <p:nvPr/>
        </p:nvCxnSpPr>
        <p:spPr>
          <a:xfrm flipH="1">
            <a:off x="7718467" y="3946337"/>
            <a:ext cx="138154" cy="333158"/>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6E8CAD45-892D-4B4C-B73E-BABF1E7160D7}"/>
              </a:ext>
            </a:extLst>
          </p:cNvPr>
          <p:cNvCxnSpPr>
            <a:cxnSpLocks/>
          </p:cNvCxnSpPr>
          <p:nvPr/>
        </p:nvCxnSpPr>
        <p:spPr>
          <a:xfrm flipH="1">
            <a:off x="8145167" y="3913437"/>
            <a:ext cx="173428" cy="346688"/>
          </a:xfrm>
          <a:prstGeom prst="straightConnector1">
            <a:avLst/>
          </a:prstGeom>
          <a:ln w="28575">
            <a:solidFill>
              <a:srgbClr val="BBAF27"/>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3F21588F-38B9-2447-9874-339D3935929C}"/>
              </a:ext>
            </a:extLst>
          </p:cNvPr>
          <p:cNvCxnSpPr>
            <a:cxnSpLocks/>
          </p:cNvCxnSpPr>
          <p:nvPr/>
        </p:nvCxnSpPr>
        <p:spPr>
          <a:xfrm>
            <a:off x="7424512" y="3804048"/>
            <a:ext cx="162666" cy="70642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E5417EF4-B7BD-0344-9423-43732925D0BD}"/>
              </a:ext>
            </a:extLst>
          </p:cNvPr>
          <p:cNvSpPr txBox="1"/>
          <p:nvPr/>
        </p:nvSpPr>
        <p:spPr>
          <a:xfrm>
            <a:off x="649353" y="5483583"/>
            <a:ext cx="4107728" cy="276999"/>
          </a:xfrm>
          <a:prstGeom prst="rect">
            <a:avLst/>
          </a:prstGeom>
          <a:solidFill>
            <a:srgbClr val="7030A0"/>
          </a:solidFill>
          <a:ln w="57150">
            <a:noFill/>
          </a:ln>
        </p:spPr>
        <p:txBody>
          <a:bodyPr wrap="square" rtlCol="0">
            <a:spAutoFit/>
          </a:bodyPr>
          <a:lstStyle/>
          <a:p>
            <a:r>
              <a:rPr lang="ja-JP" altLang="en-US" sz="1200" b="1">
                <a:solidFill>
                  <a:schemeClr val="bg1"/>
                </a:solidFill>
                <a:latin typeface="Meiryo" panose="020B0604030504040204" pitchFamily="34" charset="-128"/>
                <a:ea typeface="Meiryo" panose="020B0604030504040204" pitchFamily="34" charset="-128"/>
              </a:rPr>
              <a:t>国内</a:t>
            </a:r>
            <a:r>
              <a:rPr lang="en-US" altLang="ja-JP" sz="1200" b="1">
                <a:solidFill>
                  <a:schemeClr val="bg1"/>
                </a:solidFill>
                <a:latin typeface="Meiryo" panose="020B0604030504040204" pitchFamily="34" charset="-128"/>
                <a:ea typeface="Meiryo" panose="020B0604030504040204" pitchFamily="34" charset="-128"/>
              </a:rPr>
              <a:t> E484K, R.1 (2020/12)</a:t>
            </a:r>
          </a:p>
        </p:txBody>
      </p:sp>
      <p:sp>
        <p:nvSpPr>
          <p:cNvPr id="41" name="テキスト ボックス 40">
            <a:extLst>
              <a:ext uri="{FF2B5EF4-FFF2-40B4-BE49-F238E27FC236}">
                <a16:creationId xmlns:a16="http://schemas.microsoft.com/office/drawing/2014/main" id="{25C6B70E-D552-0A42-87AD-D4D2425EFE71}"/>
              </a:ext>
            </a:extLst>
          </p:cNvPr>
          <p:cNvSpPr txBox="1"/>
          <p:nvPr/>
        </p:nvSpPr>
        <p:spPr>
          <a:xfrm>
            <a:off x="7664677" y="6037372"/>
            <a:ext cx="1007968" cy="400110"/>
          </a:xfrm>
          <a:prstGeom prst="rect">
            <a:avLst/>
          </a:prstGeom>
          <a:noFill/>
        </p:spPr>
        <p:txBody>
          <a:bodyPr wrap="none" rtlCol="0">
            <a:spAutoFit/>
          </a:bodyPr>
          <a:lstStyle/>
          <a:p>
            <a:r>
              <a:rPr lang="en-US" altLang="ja-JP" sz="2000" b="1">
                <a:solidFill>
                  <a:srgbClr val="0070C0"/>
                </a:solidFill>
                <a:latin typeface="Meiryo" panose="020B0604030504040204" pitchFamily="34" charset="-128"/>
                <a:ea typeface="Meiryo" panose="020B0604030504040204" pitchFamily="34" charset="-128"/>
              </a:rPr>
              <a:t>Spike </a:t>
            </a:r>
            <a:endParaRPr lang="ja-JP" altLang="en-US" sz="2000" b="1">
              <a:solidFill>
                <a:srgbClr val="0070C0"/>
              </a:solidFill>
              <a:latin typeface="Meiryo" panose="020B0604030504040204" pitchFamily="34" charset="-128"/>
              <a:ea typeface="Meiryo" panose="020B0604030504040204" pitchFamily="34" charset="-128"/>
            </a:endParaRPr>
          </a:p>
        </p:txBody>
      </p:sp>
      <p:cxnSp>
        <p:nvCxnSpPr>
          <p:cNvPr id="43" name="直線コネクタ 42">
            <a:extLst>
              <a:ext uri="{FF2B5EF4-FFF2-40B4-BE49-F238E27FC236}">
                <a16:creationId xmlns:a16="http://schemas.microsoft.com/office/drawing/2014/main" id="{33483B69-036A-164B-B6BD-31A22FA40C50}"/>
              </a:ext>
            </a:extLst>
          </p:cNvPr>
          <p:cNvCxnSpPr>
            <a:cxnSpLocks/>
          </p:cNvCxnSpPr>
          <p:nvPr/>
        </p:nvCxnSpPr>
        <p:spPr>
          <a:xfrm flipH="1">
            <a:off x="4757080" y="2803925"/>
            <a:ext cx="4871366" cy="1154022"/>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4" name="正方形/長方形 43">
            <a:extLst>
              <a:ext uri="{FF2B5EF4-FFF2-40B4-BE49-F238E27FC236}">
                <a16:creationId xmlns:a16="http://schemas.microsoft.com/office/drawing/2014/main" id="{455FD57A-EB2C-794B-8AA3-F23111265189}"/>
              </a:ext>
            </a:extLst>
          </p:cNvPr>
          <p:cNvSpPr/>
          <p:nvPr/>
        </p:nvSpPr>
        <p:spPr>
          <a:xfrm>
            <a:off x="9628447" y="1144732"/>
            <a:ext cx="839030" cy="1635333"/>
          </a:xfrm>
          <a:prstGeom prst="rect">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46" name="直線コネクタ 45">
            <a:extLst>
              <a:ext uri="{FF2B5EF4-FFF2-40B4-BE49-F238E27FC236}">
                <a16:creationId xmlns:a16="http://schemas.microsoft.com/office/drawing/2014/main" id="{5BC80E79-292A-1E47-A3B2-3252262A427B}"/>
              </a:ext>
            </a:extLst>
          </p:cNvPr>
          <p:cNvCxnSpPr>
            <a:cxnSpLocks/>
          </p:cNvCxnSpPr>
          <p:nvPr/>
        </p:nvCxnSpPr>
        <p:spPr>
          <a:xfrm flipH="1" flipV="1">
            <a:off x="10490451" y="2768553"/>
            <a:ext cx="534429" cy="1189394"/>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4" name="テキスト ボックス 53">
            <a:extLst>
              <a:ext uri="{FF2B5EF4-FFF2-40B4-BE49-F238E27FC236}">
                <a16:creationId xmlns:a16="http://schemas.microsoft.com/office/drawing/2014/main" id="{4984C3FC-430E-3C49-A312-029C5DFCE894}"/>
              </a:ext>
            </a:extLst>
          </p:cNvPr>
          <p:cNvSpPr txBox="1"/>
          <p:nvPr/>
        </p:nvSpPr>
        <p:spPr>
          <a:xfrm rot="18577072">
            <a:off x="8583036" y="3472030"/>
            <a:ext cx="601447" cy="230832"/>
          </a:xfrm>
          <a:prstGeom prst="rect">
            <a:avLst/>
          </a:prstGeom>
          <a:solidFill>
            <a:schemeClr val="accent2">
              <a:lumMod val="60000"/>
              <a:lumOff val="40000"/>
            </a:schemeClr>
          </a:solidFill>
          <a:effectLst>
            <a:outerShdw blurRad="50800" dist="50800" dir="5400000" algn="ctr" rotWithShape="0">
              <a:srgbClr val="000000">
                <a:alpha val="76000"/>
              </a:srgbClr>
            </a:outerShdw>
          </a:effectLst>
        </p:spPr>
        <p:txBody>
          <a:bodyPr wrap="square" rtlCol="0">
            <a:spAutoFit/>
          </a:bodyPr>
          <a:lstStyle/>
          <a:p>
            <a:r>
              <a:rPr lang="en-US" altLang="ja-JP" sz="900" b="1">
                <a:solidFill>
                  <a:schemeClr val="bg1"/>
                </a:solidFill>
                <a:latin typeface="Meiryo" panose="020B0604030504040204" pitchFamily="34" charset="-128"/>
                <a:ea typeface="Meiryo" panose="020B0604030504040204" pitchFamily="34" charset="-128"/>
              </a:rPr>
              <a:t>P681H</a:t>
            </a:r>
            <a:endParaRPr lang="ja-JP" altLang="en-US" sz="900" b="1">
              <a:solidFill>
                <a:schemeClr val="bg1"/>
              </a:solidFill>
              <a:latin typeface="Meiryo" panose="020B0604030504040204" pitchFamily="34" charset="-128"/>
              <a:ea typeface="Meiryo" panose="020B0604030504040204" pitchFamily="34" charset="-128"/>
            </a:endParaRPr>
          </a:p>
        </p:txBody>
      </p:sp>
      <p:cxnSp>
        <p:nvCxnSpPr>
          <p:cNvPr id="55" name="直線矢印コネクタ 54">
            <a:extLst>
              <a:ext uri="{FF2B5EF4-FFF2-40B4-BE49-F238E27FC236}">
                <a16:creationId xmlns:a16="http://schemas.microsoft.com/office/drawing/2014/main" id="{587930E6-3E22-C54F-B263-376E37D67154}"/>
              </a:ext>
            </a:extLst>
          </p:cNvPr>
          <p:cNvCxnSpPr>
            <a:cxnSpLocks/>
            <a:stCxn id="54" idx="1"/>
          </p:cNvCxnSpPr>
          <p:nvPr/>
        </p:nvCxnSpPr>
        <p:spPr>
          <a:xfrm flipH="1">
            <a:off x="8401482" y="3819098"/>
            <a:ext cx="290516" cy="411862"/>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C7B5B6CB-B8D8-7E44-83DE-D2E5CD44CC8B}"/>
              </a:ext>
            </a:extLst>
          </p:cNvPr>
          <p:cNvSpPr txBox="1"/>
          <p:nvPr/>
        </p:nvSpPr>
        <p:spPr>
          <a:xfrm rot="18577072">
            <a:off x="7629358" y="3594730"/>
            <a:ext cx="595035" cy="230832"/>
          </a:xfrm>
          <a:prstGeom prst="rect">
            <a:avLst/>
          </a:prstGeom>
          <a:solidFill>
            <a:schemeClr val="accent6">
              <a:lumMod val="75000"/>
            </a:schemeClr>
          </a:solidFill>
          <a:effectLst>
            <a:outerShdw blurRad="50800" dist="50800" dir="5400000" algn="ctr" rotWithShape="0">
              <a:srgbClr val="000000">
                <a:alpha val="76000"/>
              </a:srgbClr>
            </a:outerShdw>
          </a:effectLst>
        </p:spPr>
        <p:txBody>
          <a:bodyPr wrap="none" rtlCol="0">
            <a:spAutoFit/>
          </a:bodyPr>
          <a:lstStyle/>
          <a:p>
            <a:r>
              <a:rPr lang="en-US" altLang="ja-JP" sz="900" b="1">
                <a:solidFill>
                  <a:schemeClr val="bg1"/>
                </a:solidFill>
                <a:latin typeface="Meiryo" panose="020B0604030504040204" pitchFamily="34" charset="-128"/>
                <a:ea typeface="Meiryo" panose="020B0604030504040204" pitchFamily="34" charset="-128"/>
              </a:rPr>
              <a:t>N501Y</a:t>
            </a:r>
            <a:endParaRPr lang="ja-JP" altLang="en-US" sz="900" b="1">
              <a:solidFill>
                <a:schemeClr val="bg1"/>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9E562314-0F38-E249-B5F2-7F1B913C5180}"/>
              </a:ext>
            </a:extLst>
          </p:cNvPr>
          <p:cNvSpPr txBox="1"/>
          <p:nvPr/>
        </p:nvSpPr>
        <p:spPr>
          <a:xfrm rot="18577072">
            <a:off x="8151497" y="3461608"/>
            <a:ext cx="601447" cy="230832"/>
          </a:xfrm>
          <a:prstGeom prst="rect">
            <a:avLst/>
          </a:prstGeom>
          <a:solidFill>
            <a:srgbClr val="BBAF27"/>
          </a:solidFill>
          <a:effectLst>
            <a:outerShdw blurRad="50800" dist="50800" dir="5400000" algn="ctr" rotWithShape="0">
              <a:srgbClr val="000000">
                <a:alpha val="76000"/>
              </a:srgbClr>
            </a:outerShdw>
          </a:effectLst>
        </p:spPr>
        <p:txBody>
          <a:bodyPr wrap="none" rtlCol="0">
            <a:spAutoFit/>
          </a:bodyPr>
          <a:lstStyle/>
          <a:p>
            <a:r>
              <a:rPr lang="en-US" altLang="ja-JP" sz="900" b="1">
                <a:latin typeface="Meiryo" panose="020B0604030504040204" pitchFamily="34" charset="-128"/>
                <a:ea typeface="Meiryo" panose="020B0604030504040204" pitchFamily="34" charset="-128"/>
              </a:rPr>
              <a:t>D614G</a:t>
            </a:r>
            <a:endParaRPr lang="ja-JP" altLang="en-US" sz="900" b="1">
              <a:latin typeface="Meiryo" panose="020B0604030504040204" pitchFamily="34" charset="-128"/>
              <a:ea typeface="Meiryo" panose="020B0604030504040204" pitchFamily="34" charset="-128"/>
            </a:endParaRPr>
          </a:p>
        </p:txBody>
      </p:sp>
      <p:cxnSp>
        <p:nvCxnSpPr>
          <p:cNvPr id="61" name="直線矢印コネクタ 60">
            <a:extLst>
              <a:ext uri="{FF2B5EF4-FFF2-40B4-BE49-F238E27FC236}">
                <a16:creationId xmlns:a16="http://schemas.microsoft.com/office/drawing/2014/main" id="{A6285DAE-7A56-844E-A269-724FA65D02F1}"/>
              </a:ext>
            </a:extLst>
          </p:cNvPr>
          <p:cNvCxnSpPr>
            <a:cxnSpLocks/>
          </p:cNvCxnSpPr>
          <p:nvPr/>
        </p:nvCxnSpPr>
        <p:spPr>
          <a:xfrm>
            <a:off x="5883021" y="3798266"/>
            <a:ext cx="185491" cy="447285"/>
          </a:xfrm>
          <a:prstGeom prst="straightConnector1">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0" name="テキスト ボックス 59">
            <a:extLst>
              <a:ext uri="{FF2B5EF4-FFF2-40B4-BE49-F238E27FC236}">
                <a16:creationId xmlns:a16="http://schemas.microsoft.com/office/drawing/2014/main" id="{1003E091-6655-DF42-86FB-539F52F2C398}"/>
              </a:ext>
            </a:extLst>
          </p:cNvPr>
          <p:cNvSpPr txBox="1"/>
          <p:nvPr/>
        </p:nvSpPr>
        <p:spPr>
          <a:xfrm rot="18577072">
            <a:off x="5386684" y="3536021"/>
            <a:ext cx="1087157" cy="230832"/>
          </a:xfrm>
          <a:prstGeom prst="rect">
            <a:avLst/>
          </a:prstGeom>
          <a:solidFill>
            <a:schemeClr val="bg1">
              <a:lumMod val="65000"/>
            </a:schemeClr>
          </a:solidFill>
          <a:ln>
            <a:solidFill>
              <a:schemeClr val="bg1">
                <a:lumMod val="65000"/>
              </a:schemeClr>
            </a:solidFill>
          </a:ln>
          <a:effectLst>
            <a:outerShdw blurRad="50800" dist="50800" dir="5400000" algn="ctr" rotWithShape="0">
              <a:srgbClr val="000000">
                <a:alpha val="76000"/>
              </a:srgbClr>
            </a:outerShdw>
          </a:effectLst>
        </p:spPr>
        <p:txBody>
          <a:bodyPr wrap="none" rtlCol="0">
            <a:spAutoFit/>
          </a:bodyPr>
          <a:lstStyle/>
          <a:p>
            <a:r>
              <a:rPr lang="en-US" altLang="ja-JP" sz="900" b="1">
                <a:latin typeface="Meiryo" panose="020B0604030504040204" pitchFamily="34" charset="-128"/>
                <a:ea typeface="Meiryo" panose="020B0604030504040204" pitchFamily="34" charset="-128"/>
              </a:rPr>
              <a:t>69-70 deletion</a:t>
            </a:r>
            <a:endParaRPr lang="ja-JP" altLang="en-US" sz="900" b="1">
              <a:latin typeface="Meiryo" panose="020B0604030504040204" pitchFamily="34" charset="-128"/>
              <a:ea typeface="Meiryo" panose="020B0604030504040204" pitchFamily="34" charset="-128"/>
            </a:endParaRPr>
          </a:p>
        </p:txBody>
      </p:sp>
      <p:cxnSp>
        <p:nvCxnSpPr>
          <p:cNvPr id="64" name="直線矢印コネクタ 63">
            <a:extLst>
              <a:ext uri="{FF2B5EF4-FFF2-40B4-BE49-F238E27FC236}">
                <a16:creationId xmlns:a16="http://schemas.microsoft.com/office/drawing/2014/main" id="{3442B277-6D71-0941-951A-428A2737BBFA}"/>
              </a:ext>
            </a:extLst>
          </p:cNvPr>
          <p:cNvCxnSpPr>
            <a:cxnSpLocks/>
            <a:stCxn id="65" idx="2"/>
          </p:cNvCxnSpPr>
          <p:nvPr/>
        </p:nvCxnSpPr>
        <p:spPr>
          <a:xfrm>
            <a:off x="6834323" y="3868046"/>
            <a:ext cx="451774" cy="818768"/>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65" name="テキスト ボックス 64">
            <a:extLst>
              <a:ext uri="{FF2B5EF4-FFF2-40B4-BE49-F238E27FC236}">
                <a16:creationId xmlns:a16="http://schemas.microsoft.com/office/drawing/2014/main" id="{EF979739-C96A-B241-AE70-A36CCD2F9EF7}"/>
              </a:ext>
            </a:extLst>
          </p:cNvPr>
          <p:cNvSpPr txBox="1"/>
          <p:nvPr/>
        </p:nvSpPr>
        <p:spPr>
          <a:xfrm rot="18577072">
            <a:off x="6372559" y="3679034"/>
            <a:ext cx="745717" cy="230832"/>
          </a:xfrm>
          <a:prstGeom prst="rect">
            <a:avLst/>
          </a:prstGeom>
          <a:solidFill>
            <a:srgbClr val="0432FF"/>
          </a:solidFill>
          <a:effectLst>
            <a:outerShdw blurRad="50800" dist="50800" dir="5400000" algn="ctr" rotWithShape="0">
              <a:srgbClr val="000000">
                <a:alpha val="76000"/>
              </a:srgbClr>
            </a:outerShdw>
          </a:effectLst>
        </p:spPr>
        <p:txBody>
          <a:bodyPr wrap="none" rtlCol="0">
            <a:spAutoFit/>
          </a:bodyPr>
          <a:lstStyle/>
          <a:p>
            <a:r>
              <a:rPr lang="en-US" altLang="ja-JP" sz="900" b="1">
                <a:solidFill>
                  <a:schemeClr val="bg1"/>
                </a:solidFill>
                <a:latin typeface="Meiryo" panose="020B0604030504040204" pitchFamily="34" charset="-128"/>
                <a:ea typeface="Meiryo" panose="020B0604030504040204" pitchFamily="34" charset="-128"/>
              </a:rPr>
              <a:t>K417N/T</a:t>
            </a:r>
            <a:endParaRPr lang="ja-JP" altLang="en-US" sz="900" b="1">
              <a:solidFill>
                <a:schemeClr val="bg1"/>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DD0908F2-E629-A545-98CA-BDC5F304ACF2}"/>
              </a:ext>
            </a:extLst>
          </p:cNvPr>
          <p:cNvSpPr txBox="1"/>
          <p:nvPr/>
        </p:nvSpPr>
        <p:spPr>
          <a:xfrm rot="18577072">
            <a:off x="7056176" y="3270215"/>
            <a:ext cx="973343" cy="369332"/>
          </a:xfrm>
          <a:prstGeom prst="rect">
            <a:avLst/>
          </a:prstGeom>
          <a:solidFill>
            <a:srgbClr val="FF0000"/>
          </a:solidFill>
          <a:ln>
            <a:noFill/>
          </a:ln>
          <a:effectLst>
            <a:outerShdw blurRad="50800" dist="50800" dir="5400000" algn="ctr" rotWithShape="0">
              <a:srgbClr val="000000">
                <a:alpha val="69000"/>
              </a:srgbClr>
            </a:outerShdw>
          </a:effectLst>
        </p:spPr>
        <p:txBody>
          <a:bodyPr wrap="none" rtlCol="0">
            <a:spAutoFit/>
          </a:bodyPr>
          <a:lstStyle/>
          <a:p>
            <a:r>
              <a:rPr lang="en-US" altLang="ja-JP" b="1">
                <a:solidFill>
                  <a:schemeClr val="bg1"/>
                </a:solidFill>
                <a:latin typeface="Meiryo" panose="020B0604030504040204" pitchFamily="34" charset="-128"/>
                <a:ea typeface="Meiryo" panose="020B0604030504040204" pitchFamily="34" charset="-128"/>
              </a:rPr>
              <a:t>E484K</a:t>
            </a:r>
            <a:endParaRPr lang="ja-JP" altLang="en-US" b="1">
              <a:solidFill>
                <a:schemeClr val="bg1"/>
              </a:solidFill>
              <a:latin typeface="Meiryo" panose="020B0604030504040204" pitchFamily="34" charset="-128"/>
              <a:ea typeface="Meiryo" panose="020B0604030504040204" pitchFamily="34" charset="-128"/>
            </a:endParaRPr>
          </a:p>
        </p:txBody>
      </p:sp>
      <p:sp>
        <p:nvSpPr>
          <p:cNvPr id="69" name="テキスト ボックス 68">
            <a:extLst>
              <a:ext uri="{FF2B5EF4-FFF2-40B4-BE49-F238E27FC236}">
                <a16:creationId xmlns:a16="http://schemas.microsoft.com/office/drawing/2014/main" id="{8B17D8AA-FE9B-994A-A9A0-4364A3BBD6D4}"/>
              </a:ext>
            </a:extLst>
          </p:cNvPr>
          <p:cNvSpPr txBox="1"/>
          <p:nvPr/>
        </p:nvSpPr>
        <p:spPr>
          <a:xfrm>
            <a:off x="0" y="132728"/>
            <a:ext cx="12192000" cy="584775"/>
          </a:xfrm>
          <a:prstGeom prst="rect">
            <a:avLst/>
          </a:prstGeom>
          <a:noFill/>
        </p:spPr>
        <p:txBody>
          <a:bodyPr wrap="square" rtlCol="0">
            <a:spAutoFit/>
          </a:bodyPr>
          <a:lstStyle/>
          <a:p>
            <a:pPr algn="ctr"/>
            <a:r>
              <a:rPr lang="ja-JP" altLang="en-US" sz="2000" b="1">
                <a:latin typeface="Meiryo" panose="020B0604030504040204" pitchFamily="34" charset="-128"/>
                <a:ea typeface="Meiryo" panose="020B0604030504040204" pitchFamily="34" charset="-128"/>
              </a:rPr>
              <a:t>＜　</a:t>
            </a:r>
            <a:r>
              <a:rPr lang="en-US" altLang="ja-JP" sz="2000" b="1">
                <a:latin typeface="Meiryo" panose="020B0604030504040204" pitchFamily="34" charset="-128"/>
                <a:ea typeface="Meiryo" panose="020B0604030504040204" pitchFamily="34" charset="-128"/>
              </a:rPr>
              <a:t>Spike E484K</a:t>
            </a:r>
            <a:r>
              <a:rPr lang="ja-JP" altLang="en-US" sz="2000" b="1">
                <a:latin typeface="Meiryo" panose="020B0604030504040204" pitchFamily="34" charset="-128"/>
                <a:ea typeface="Meiryo" panose="020B0604030504040204" pitchFamily="34" charset="-128"/>
              </a:rPr>
              <a:t>変異を有す</a:t>
            </a:r>
            <a:r>
              <a:rPr lang="en-US" altLang="ja-JP" sz="2000" b="1">
                <a:latin typeface="Meiryo" panose="020B0604030504040204" pitchFamily="34" charset="-128"/>
                <a:ea typeface="Meiryo" panose="020B0604030504040204" pitchFamily="34" charset="-128"/>
              </a:rPr>
              <a:t> </a:t>
            </a:r>
            <a:r>
              <a:rPr lang="en-US" altLang="ja-JP" sz="3200" b="1">
                <a:solidFill>
                  <a:srgbClr val="FF0000"/>
                </a:solidFill>
                <a:latin typeface="Meiryo" panose="020B0604030504040204" pitchFamily="34" charset="-128"/>
                <a:ea typeface="Meiryo" panose="020B0604030504040204" pitchFamily="34" charset="-128"/>
              </a:rPr>
              <a:t>R.1 </a:t>
            </a:r>
            <a:r>
              <a:rPr lang="en-US" altLang="ja-JP" sz="2000" b="1">
                <a:latin typeface="Meiryo" panose="020B0604030504040204" pitchFamily="34" charset="-128"/>
                <a:ea typeface="Meiryo" panose="020B0604030504040204" pitchFamily="34" charset="-128"/>
              </a:rPr>
              <a:t>(</a:t>
            </a:r>
            <a:r>
              <a:rPr lang="ja-JP" altLang="en-US" sz="2000" b="1">
                <a:latin typeface="Meiryo" panose="020B0604030504040204" pitchFamily="34" charset="-128"/>
                <a:ea typeface="Meiryo" panose="020B0604030504040204" pitchFamily="34" charset="-128"/>
              </a:rPr>
              <a:t>以前は</a:t>
            </a:r>
            <a:r>
              <a:rPr lang="en-US" altLang="ja-JP" sz="2000" b="1">
                <a:latin typeface="Meiryo" panose="020B0604030504040204" pitchFamily="34" charset="-128"/>
                <a:ea typeface="Meiryo" panose="020B0604030504040204" pitchFamily="34" charset="-128"/>
              </a:rPr>
              <a:t>B.1.1.316</a:t>
            </a:r>
            <a:r>
              <a:rPr lang="ja-JP" altLang="en-US" sz="2000" b="1">
                <a:latin typeface="Meiryo" panose="020B0604030504040204" pitchFamily="34" charset="-128"/>
                <a:ea typeface="Meiryo" panose="020B0604030504040204" pitchFamily="34" charset="-128"/>
              </a:rPr>
              <a:t>）</a:t>
            </a:r>
            <a:r>
              <a:rPr lang="en-US" altLang="ja-JP" sz="2000" b="1">
                <a:latin typeface="Meiryo" panose="020B0604030504040204" pitchFamily="34" charset="-128"/>
                <a:ea typeface="Meiryo" panose="020B0604030504040204" pitchFamily="34" charset="-128"/>
              </a:rPr>
              <a:t> </a:t>
            </a:r>
            <a:r>
              <a:rPr lang="ja-JP" altLang="en-US" sz="2000" b="1">
                <a:latin typeface="Meiryo" panose="020B0604030504040204" pitchFamily="34" charset="-128"/>
                <a:ea typeface="Meiryo" panose="020B0604030504040204" pitchFamily="34" charset="-128"/>
              </a:rPr>
              <a:t>系統のゲノム比較　＞</a:t>
            </a:r>
          </a:p>
        </p:txBody>
      </p:sp>
      <p:sp>
        <p:nvSpPr>
          <p:cNvPr id="70" name="テキスト ボックス 69">
            <a:extLst>
              <a:ext uri="{FF2B5EF4-FFF2-40B4-BE49-F238E27FC236}">
                <a16:creationId xmlns:a16="http://schemas.microsoft.com/office/drawing/2014/main" id="{2A86D878-B8E8-E949-8949-9D0937651B56}"/>
              </a:ext>
            </a:extLst>
          </p:cNvPr>
          <p:cNvSpPr txBox="1"/>
          <p:nvPr/>
        </p:nvSpPr>
        <p:spPr>
          <a:xfrm>
            <a:off x="9508502" y="2944099"/>
            <a:ext cx="800219" cy="276999"/>
          </a:xfrm>
          <a:prstGeom prst="rect">
            <a:avLst/>
          </a:prstGeom>
          <a:noFill/>
        </p:spPr>
        <p:txBody>
          <a:bodyPr wrap="none" rtlCol="0">
            <a:spAutoFit/>
          </a:bodyPr>
          <a:lstStyle/>
          <a:p>
            <a:r>
              <a:rPr lang="ja-JP" altLang="en-US" sz="1200">
                <a:latin typeface="Meiryo" panose="020B0604030504040204" pitchFamily="34" charset="-128"/>
                <a:ea typeface="Meiryo" panose="020B0604030504040204" pitchFamily="34" charset="-128"/>
              </a:rPr>
              <a:t>（拡大）</a:t>
            </a:r>
          </a:p>
        </p:txBody>
      </p:sp>
      <p:sp>
        <p:nvSpPr>
          <p:cNvPr id="76" name="正方形/長方形 75">
            <a:extLst>
              <a:ext uri="{FF2B5EF4-FFF2-40B4-BE49-F238E27FC236}">
                <a16:creationId xmlns:a16="http://schemas.microsoft.com/office/drawing/2014/main" id="{87E48E6C-A118-B048-8D8D-B7F79E3742BF}"/>
              </a:ext>
            </a:extLst>
          </p:cNvPr>
          <p:cNvSpPr/>
          <p:nvPr/>
        </p:nvSpPr>
        <p:spPr>
          <a:xfrm>
            <a:off x="4836300" y="1199025"/>
            <a:ext cx="317229" cy="1148145"/>
          </a:xfrm>
          <a:prstGeom prst="rect">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7" name="テキスト ボックス 76">
            <a:extLst>
              <a:ext uri="{FF2B5EF4-FFF2-40B4-BE49-F238E27FC236}">
                <a16:creationId xmlns:a16="http://schemas.microsoft.com/office/drawing/2014/main" id="{C0D4D391-F4E7-A740-B3F5-EE4116C38167}"/>
              </a:ext>
            </a:extLst>
          </p:cNvPr>
          <p:cNvSpPr txBox="1"/>
          <p:nvPr/>
        </p:nvSpPr>
        <p:spPr>
          <a:xfrm>
            <a:off x="4563447" y="2393730"/>
            <a:ext cx="902811" cy="307777"/>
          </a:xfrm>
          <a:prstGeom prst="rect">
            <a:avLst/>
          </a:prstGeom>
          <a:noFill/>
        </p:spPr>
        <p:txBody>
          <a:bodyPr wrap="none" rtlCol="0">
            <a:spAutoFit/>
          </a:bodyPr>
          <a:lstStyle/>
          <a:p>
            <a:r>
              <a:rPr lang="ja-JP" altLang="en-US" sz="1400">
                <a:latin typeface="Meiryo" panose="020B0604030504040204" pitchFamily="34" charset="-128"/>
                <a:ea typeface="Meiryo" panose="020B0604030504040204" pitchFamily="34" charset="-128"/>
              </a:rPr>
              <a:t>総変異数</a:t>
            </a:r>
          </a:p>
        </p:txBody>
      </p:sp>
      <p:cxnSp>
        <p:nvCxnSpPr>
          <p:cNvPr id="78" name="直線矢印コネクタ 77">
            <a:extLst>
              <a:ext uri="{FF2B5EF4-FFF2-40B4-BE49-F238E27FC236}">
                <a16:creationId xmlns:a16="http://schemas.microsoft.com/office/drawing/2014/main" id="{C375823F-2346-414F-AF06-773D62306482}"/>
              </a:ext>
            </a:extLst>
          </p:cNvPr>
          <p:cNvCxnSpPr>
            <a:cxnSpLocks/>
          </p:cNvCxnSpPr>
          <p:nvPr/>
        </p:nvCxnSpPr>
        <p:spPr>
          <a:xfrm flipH="1" flipV="1">
            <a:off x="8831713" y="5658539"/>
            <a:ext cx="313360" cy="24856"/>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9" name="テキスト ボックス 78">
            <a:extLst>
              <a:ext uri="{FF2B5EF4-FFF2-40B4-BE49-F238E27FC236}">
                <a16:creationId xmlns:a16="http://schemas.microsoft.com/office/drawing/2014/main" id="{518EE0A3-6527-0544-B092-AFF8D462928F}"/>
              </a:ext>
            </a:extLst>
          </p:cNvPr>
          <p:cNvSpPr txBox="1"/>
          <p:nvPr/>
        </p:nvSpPr>
        <p:spPr>
          <a:xfrm rot="18577072">
            <a:off x="9053620" y="5575818"/>
            <a:ext cx="593432" cy="230832"/>
          </a:xfrm>
          <a:prstGeom prst="rect">
            <a:avLst/>
          </a:prstGeom>
          <a:solidFill>
            <a:schemeClr val="accent6">
              <a:lumMod val="60000"/>
              <a:lumOff val="40000"/>
            </a:schemeClr>
          </a:solidFill>
          <a:effectLst>
            <a:outerShdw blurRad="50800" dist="50800" dir="5400000" algn="ctr" rotWithShape="0">
              <a:srgbClr val="000000">
                <a:alpha val="76000"/>
              </a:srgbClr>
            </a:outerShdw>
          </a:effectLst>
        </p:spPr>
        <p:txBody>
          <a:bodyPr wrap="none" rtlCol="0">
            <a:spAutoFit/>
          </a:bodyPr>
          <a:lstStyle/>
          <a:p>
            <a:r>
              <a:rPr lang="en-US" altLang="ja-JP" sz="900" b="1">
                <a:solidFill>
                  <a:schemeClr val="bg1"/>
                </a:solidFill>
                <a:latin typeface="Meiryo" panose="020B0604030504040204" pitchFamily="34" charset="-128"/>
                <a:ea typeface="Meiryo" panose="020B0604030504040204" pitchFamily="34" charset="-128"/>
              </a:rPr>
              <a:t>G769V</a:t>
            </a:r>
            <a:endParaRPr lang="ja-JP" altLang="en-US" sz="900" b="1">
              <a:solidFill>
                <a:schemeClr val="bg1"/>
              </a:solidFill>
              <a:latin typeface="Meiryo" panose="020B0604030504040204" pitchFamily="34" charset="-128"/>
              <a:ea typeface="Meiryo" panose="020B0604030504040204" pitchFamily="34" charset="-128"/>
            </a:endParaRPr>
          </a:p>
        </p:txBody>
      </p:sp>
      <p:cxnSp>
        <p:nvCxnSpPr>
          <p:cNvPr id="56" name="直線矢印コネクタ 55">
            <a:extLst>
              <a:ext uri="{FF2B5EF4-FFF2-40B4-BE49-F238E27FC236}">
                <a16:creationId xmlns:a16="http://schemas.microsoft.com/office/drawing/2014/main" id="{EC7F9A32-6336-1847-9FCD-3CA4E48697E0}"/>
              </a:ext>
            </a:extLst>
          </p:cNvPr>
          <p:cNvCxnSpPr>
            <a:cxnSpLocks/>
          </p:cNvCxnSpPr>
          <p:nvPr/>
        </p:nvCxnSpPr>
        <p:spPr>
          <a:xfrm>
            <a:off x="7359257" y="5389073"/>
            <a:ext cx="186813" cy="18142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7" name="テキスト ボックス 56">
            <a:extLst>
              <a:ext uri="{FF2B5EF4-FFF2-40B4-BE49-F238E27FC236}">
                <a16:creationId xmlns:a16="http://schemas.microsoft.com/office/drawing/2014/main" id="{85DAC7FA-496A-124A-A848-BF3117CC9BAE}"/>
              </a:ext>
            </a:extLst>
          </p:cNvPr>
          <p:cNvSpPr txBox="1"/>
          <p:nvPr/>
        </p:nvSpPr>
        <p:spPr>
          <a:xfrm>
            <a:off x="649350" y="5238753"/>
            <a:ext cx="4107728" cy="276999"/>
          </a:xfrm>
          <a:prstGeom prst="rect">
            <a:avLst/>
          </a:prstGeom>
          <a:solidFill>
            <a:schemeClr val="accent2"/>
          </a:solidFill>
          <a:ln w="57150">
            <a:noFill/>
          </a:ln>
        </p:spPr>
        <p:txBody>
          <a:bodyPr wrap="square" rtlCol="0">
            <a:spAutoFit/>
          </a:bodyPr>
          <a:lstStyle/>
          <a:p>
            <a:r>
              <a:rPr lang="ja-JP" altLang="en-US" sz="1200" b="1">
                <a:solidFill>
                  <a:schemeClr val="bg1"/>
                </a:solidFill>
                <a:latin typeface="Meiryo" panose="020B0604030504040204" pitchFamily="34" charset="-128"/>
                <a:ea typeface="Meiryo" panose="020B0604030504040204" pitchFamily="34" charset="-128"/>
              </a:rPr>
              <a:t>国内</a:t>
            </a:r>
            <a:r>
              <a:rPr lang="en-US" altLang="ja-JP" sz="1200" b="1">
                <a:solidFill>
                  <a:schemeClr val="bg1"/>
                </a:solidFill>
                <a:latin typeface="Meiryo" panose="020B0604030504040204" pitchFamily="34" charset="-128"/>
                <a:ea typeface="Meiryo" panose="020B0604030504040204" pitchFamily="34" charset="-128"/>
              </a:rPr>
              <a:t> B.1.1.214 (2020/12)</a:t>
            </a:r>
          </a:p>
        </p:txBody>
      </p:sp>
      <p:sp>
        <p:nvSpPr>
          <p:cNvPr id="58" name="テキスト ボックス 57">
            <a:extLst>
              <a:ext uri="{FF2B5EF4-FFF2-40B4-BE49-F238E27FC236}">
                <a16:creationId xmlns:a16="http://schemas.microsoft.com/office/drawing/2014/main" id="{231936B5-5E33-694D-A588-C2CFE8F9AE3C}"/>
              </a:ext>
            </a:extLst>
          </p:cNvPr>
          <p:cNvSpPr txBox="1"/>
          <p:nvPr/>
        </p:nvSpPr>
        <p:spPr>
          <a:xfrm>
            <a:off x="649350" y="4994394"/>
            <a:ext cx="4107728" cy="276999"/>
          </a:xfrm>
          <a:prstGeom prst="rect">
            <a:avLst/>
          </a:prstGeom>
          <a:solidFill>
            <a:srgbClr val="FF40FF"/>
          </a:solidFill>
          <a:ln w="57150">
            <a:noFill/>
          </a:ln>
        </p:spPr>
        <p:txBody>
          <a:bodyPr wrap="square" rtlCol="0">
            <a:spAutoFit/>
          </a:bodyPr>
          <a:lstStyle/>
          <a:p>
            <a:r>
              <a:rPr lang="ja-JP" altLang="en-US" sz="1200" b="1">
                <a:solidFill>
                  <a:schemeClr val="bg1"/>
                </a:solidFill>
                <a:latin typeface="Meiryo" panose="020B0604030504040204" pitchFamily="34" charset="-128"/>
                <a:ea typeface="Meiryo" panose="020B0604030504040204" pitchFamily="34" charset="-128"/>
              </a:rPr>
              <a:t>国内</a:t>
            </a:r>
            <a:r>
              <a:rPr lang="en-US" altLang="ja-JP" sz="1200" b="1">
                <a:solidFill>
                  <a:schemeClr val="bg1"/>
                </a:solidFill>
                <a:latin typeface="Meiryo" panose="020B0604030504040204" pitchFamily="34" charset="-128"/>
                <a:ea typeface="Meiryo" panose="020B0604030504040204" pitchFamily="34" charset="-128"/>
              </a:rPr>
              <a:t> B.1.1.284 (2020/12)</a:t>
            </a:r>
          </a:p>
        </p:txBody>
      </p:sp>
      <p:sp>
        <p:nvSpPr>
          <p:cNvPr id="36" name="テキスト ボックス 35">
            <a:extLst>
              <a:ext uri="{FF2B5EF4-FFF2-40B4-BE49-F238E27FC236}">
                <a16:creationId xmlns:a16="http://schemas.microsoft.com/office/drawing/2014/main" id="{44960D73-8703-3049-99EA-4889C28C5E2D}"/>
              </a:ext>
            </a:extLst>
          </p:cNvPr>
          <p:cNvSpPr txBox="1"/>
          <p:nvPr/>
        </p:nvSpPr>
        <p:spPr>
          <a:xfrm>
            <a:off x="649353" y="4755198"/>
            <a:ext cx="4107727" cy="276999"/>
          </a:xfrm>
          <a:prstGeom prst="rect">
            <a:avLst/>
          </a:prstGeom>
          <a:solidFill>
            <a:srgbClr val="0432FF"/>
          </a:solidFill>
          <a:ln w="57150">
            <a:noFill/>
          </a:ln>
        </p:spPr>
        <p:txBody>
          <a:bodyPr wrap="square" rtlCol="0">
            <a:spAutoFit/>
          </a:bodyPr>
          <a:lstStyle/>
          <a:p>
            <a:r>
              <a:rPr lang="ja-JP" altLang="en-US" sz="1200" b="1">
                <a:solidFill>
                  <a:schemeClr val="bg1"/>
                </a:solidFill>
                <a:latin typeface="Meiryo" panose="020B0604030504040204" pitchFamily="34" charset="-128"/>
                <a:ea typeface="Meiryo" panose="020B0604030504040204" pitchFamily="34" charset="-128"/>
              </a:rPr>
              <a:t>ブラジル・空港検疫</a:t>
            </a:r>
            <a:r>
              <a:rPr lang="en-US" altLang="ja-JP" sz="1200" b="1">
                <a:solidFill>
                  <a:schemeClr val="bg1"/>
                </a:solidFill>
                <a:latin typeface="Meiryo" panose="020B0604030504040204" pitchFamily="34" charset="-128"/>
                <a:ea typeface="Meiryo" panose="020B0604030504040204" pitchFamily="34" charset="-128"/>
              </a:rPr>
              <a:t> 501Y.V3, P.1</a:t>
            </a:r>
            <a:r>
              <a:rPr lang="ja-JP" altLang="en-US" sz="1200" b="1">
                <a:solidFill>
                  <a:schemeClr val="bg1"/>
                </a:solidFill>
                <a:latin typeface="Meiryo" panose="020B0604030504040204" pitchFamily="34" charset="-128"/>
                <a:ea typeface="Meiryo" panose="020B0604030504040204" pitchFamily="34" charset="-128"/>
              </a:rPr>
              <a:t>（</a:t>
            </a:r>
            <a:r>
              <a:rPr lang="en-US" altLang="ja-JP" sz="1200" b="1">
                <a:solidFill>
                  <a:schemeClr val="bg1"/>
                </a:solidFill>
                <a:latin typeface="Meiryo" panose="020B0604030504040204" pitchFamily="34" charset="-128"/>
                <a:ea typeface="Meiryo" panose="020B0604030504040204" pitchFamily="34" charset="-128"/>
              </a:rPr>
              <a:t>2021/01/02)</a:t>
            </a:r>
          </a:p>
        </p:txBody>
      </p:sp>
      <p:sp>
        <p:nvSpPr>
          <p:cNvPr id="37" name="テキスト ボックス 36">
            <a:extLst>
              <a:ext uri="{FF2B5EF4-FFF2-40B4-BE49-F238E27FC236}">
                <a16:creationId xmlns:a16="http://schemas.microsoft.com/office/drawing/2014/main" id="{24458F8A-7A93-A242-B763-FACB017B7FF4}"/>
              </a:ext>
            </a:extLst>
          </p:cNvPr>
          <p:cNvSpPr txBox="1"/>
          <p:nvPr/>
        </p:nvSpPr>
        <p:spPr>
          <a:xfrm>
            <a:off x="649353" y="4497596"/>
            <a:ext cx="4107728" cy="276999"/>
          </a:xfrm>
          <a:prstGeom prst="rect">
            <a:avLst/>
          </a:prstGeom>
          <a:solidFill>
            <a:schemeClr val="accent6">
              <a:lumMod val="75000"/>
            </a:schemeClr>
          </a:solidFill>
          <a:ln w="28575">
            <a:noFill/>
          </a:ln>
        </p:spPr>
        <p:txBody>
          <a:bodyPr wrap="square" rtlCol="0">
            <a:spAutoFit/>
          </a:bodyPr>
          <a:lstStyle/>
          <a:p>
            <a:r>
              <a:rPr lang="ja-JP" altLang="en-US" sz="1200" b="1" dirty="0">
                <a:solidFill>
                  <a:schemeClr val="bg1"/>
                </a:solidFill>
                <a:latin typeface="Meiryo" panose="020B0604030504040204" pitchFamily="34" charset="-128"/>
                <a:ea typeface="Meiryo" panose="020B0604030504040204" pitchFamily="34" charset="-128"/>
                <a:cs typeface="Arial" panose="020B0604020202020204" pitchFamily="34" charset="0"/>
              </a:rPr>
              <a:t>南アフリカ　</a:t>
            </a:r>
            <a:r>
              <a:rPr lang="en-US" altLang="ja-JP" sz="1200" b="1" dirty="0">
                <a:solidFill>
                  <a:schemeClr val="bg1"/>
                </a:solidFill>
                <a:latin typeface="Meiryo" panose="020B0604030504040204" pitchFamily="34" charset="-128"/>
                <a:ea typeface="Meiryo" panose="020B0604030504040204" pitchFamily="34" charset="-128"/>
                <a:cs typeface="Arial" panose="020B0604020202020204" pitchFamily="34" charset="0"/>
              </a:rPr>
              <a:t>501Y.V2, B.1.351 (2020/10/30)</a:t>
            </a:r>
          </a:p>
        </p:txBody>
      </p:sp>
      <p:sp>
        <p:nvSpPr>
          <p:cNvPr id="38" name="テキスト ボックス 37">
            <a:extLst>
              <a:ext uri="{FF2B5EF4-FFF2-40B4-BE49-F238E27FC236}">
                <a16:creationId xmlns:a16="http://schemas.microsoft.com/office/drawing/2014/main" id="{1C8B34B3-D682-1C48-AB81-F0DA684E9A8E}"/>
              </a:ext>
            </a:extLst>
          </p:cNvPr>
          <p:cNvSpPr txBox="1"/>
          <p:nvPr/>
        </p:nvSpPr>
        <p:spPr>
          <a:xfrm>
            <a:off x="649349" y="4245597"/>
            <a:ext cx="4107736" cy="276999"/>
          </a:xfrm>
          <a:prstGeom prst="rect">
            <a:avLst/>
          </a:prstGeom>
          <a:solidFill>
            <a:srgbClr val="FF0000"/>
          </a:solidFill>
          <a:ln w="57150">
            <a:noFill/>
          </a:ln>
        </p:spPr>
        <p:txBody>
          <a:bodyPr wrap="square" rtlCol="0">
            <a:spAutoFit/>
          </a:bodyPr>
          <a:lstStyle/>
          <a:p>
            <a:r>
              <a:rPr lang="ja-JP" altLang="en-US" sz="1200" b="1">
                <a:solidFill>
                  <a:schemeClr val="bg1"/>
                </a:solidFill>
                <a:latin typeface="Meiryo" panose="020B0604030504040204" pitchFamily="34" charset="-128"/>
                <a:ea typeface="Meiryo" panose="020B0604030504040204" pitchFamily="34" charset="-128"/>
              </a:rPr>
              <a:t>英国</a:t>
            </a:r>
            <a:r>
              <a:rPr lang="en-US" altLang="ja-JP" sz="1200" b="1">
                <a:solidFill>
                  <a:schemeClr val="bg1"/>
                </a:solidFill>
                <a:latin typeface="Meiryo" panose="020B0604030504040204" pitchFamily="34" charset="-128"/>
                <a:ea typeface="Meiryo" panose="020B0604030504040204" pitchFamily="34" charset="-128"/>
              </a:rPr>
              <a:t> VOC-202012/01, B.1.1.7 </a:t>
            </a:r>
            <a:r>
              <a:rPr lang="ja-JP" altLang="en-US" sz="1200" b="1">
                <a:solidFill>
                  <a:schemeClr val="bg1"/>
                </a:solidFill>
                <a:latin typeface="Meiryo" panose="020B0604030504040204" pitchFamily="34" charset="-128"/>
                <a:ea typeface="Meiryo" panose="020B0604030504040204" pitchFamily="34" charset="-128"/>
              </a:rPr>
              <a:t>（</a:t>
            </a:r>
            <a:r>
              <a:rPr lang="en-US" altLang="ja-JP" sz="1200" b="1">
                <a:solidFill>
                  <a:schemeClr val="bg1"/>
                </a:solidFill>
                <a:latin typeface="Meiryo" panose="020B0604030504040204" pitchFamily="34" charset="-128"/>
                <a:ea typeface="Meiryo" panose="020B0604030504040204" pitchFamily="34" charset="-128"/>
              </a:rPr>
              <a:t>2020/09/20)</a:t>
            </a:r>
          </a:p>
        </p:txBody>
      </p:sp>
      <p:sp>
        <p:nvSpPr>
          <p:cNvPr id="39" name="テキスト ボックス 38">
            <a:extLst>
              <a:ext uri="{FF2B5EF4-FFF2-40B4-BE49-F238E27FC236}">
                <a16:creationId xmlns:a16="http://schemas.microsoft.com/office/drawing/2014/main" id="{030E479C-F56F-8C41-9804-3925DE32F9C7}"/>
              </a:ext>
            </a:extLst>
          </p:cNvPr>
          <p:cNvSpPr txBox="1"/>
          <p:nvPr/>
        </p:nvSpPr>
        <p:spPr>
          <a:xfrm>
            <a:off x="649352" y="3992881"/>
            <a:ext cx="4107730" cy="276999"/>
          </a:xfrm>
          <a:prstGeom prst="rect">
            <a:avLst/>
          </a:prstGeom>
          <a:solidFill>
            <a:schemeClr val="tx1"/>
          </a:solidFill>
          <a:ln w="57150">
            <a:noFill/>
          </a:ln>
        </p:spPr>
        <p:txBody>
          <a:bodyPr wrap="square" rtlCol="0">
            <a:spAutoFit/>
          </a:bodyPr>
          <a:lstStyle/>
          <a:p>
            <a:r>
              <a:rPr lang="ja-JP" altLang="en-US" sz="1200" b="1">
                <a:solidFill>
                  <a:schemeClr val="bg1"/>
                </a:solidFill>
                <a:latin typeface="Meiryo" panose="020B0604030504040204" pitchFamily="34" charset="-128"/>
                <a:ea typeface="Meiryo" panose="020B0604030504040204" pitchFamily="34" charset="-128"/>
              </a:rPr>
              <a:t>中国・武漢</a:t>
            </a:r>
            <a:r>
              <a:rPr lang="en-US" altLang="ja-JP" sz="1200" b="1">
                <a:solidFill>
                  <a:schemeClr val="bg1"/>
                </a:solidFill>
                <a:latin typeface="Meiryo" panose="020B0604030504040204" pitchFamily="34" charset="-128"/>
                <a:ea typeface="Meiryo" panose="020B0604030504040204" pitchFamily="34" charset="-128"/>
              </a:rPr>
              <a:t> Wuhan-Hu-1</a:t>
            </a:r>
            <a:r>
              <a:rPr lang="ja-JP" altLang="en-US" sz="1200" b="1">
                <a:solidFill>
                  <a:schemeClr val="bg1"/>
                </a:solidFill>
                <a:latin typeface="Meiryo" panose="020B0604030504040204" pitchFamily="34" charset="-128"/>
                <a:ea typeface="Meiryo" panose="020B0604030504040204" pitchFamily="34" charset="-128"/>
              </a:rPr>
              <a:t>（</a:t>
            </a:r>
            <a:r>
              <a:rPr lang="en-US" altLang="ja-JP" sz="1200" b="1">
                <a:solidFill>
                  <a:schemeClr val="bg1"/>
                </a:solidFill>
                <a:latin typeface="Meiryo" panose="020B0604030504040204" pitchFamily="34" charset="-128"/>
                <a:ea typeface="Meiryo" panose="020B0604030504040204" pitchFamily="34" charset="-128"/>
              </a:rPr>
              <a:t>2019/12)</a:t>
            </a:r>
          </a:p>
        </p:txBody>
      </p:sp>
      <p:sp>
        <p:nvSpPr>
          <p:cNvPr id="2" name="テキスト ボックス 1">
            <a:extLst>
              <a:ext uri="{FF2B5EF4-FFF2-40B4-BE49-F238E27FC236}">
                <a16:creationId xmlns:a16="http://schemas.microsoft.com/office/drawing/2014/main" id="{D8FD8DD1-A085-CC44-BC2D-A7E03B47594B}"/>
              </a:ext>
            </a:extLst>
          </p:cNvPr>
          <p:cNvSpPr txBox="1"/>
          <p:nvPr/>
        </p:nvSpPr>
        <p:spPr>
          <a:xfrm>
            <a:off x="575225" y="6324976"/>
            <a:ext cx="11041549" cy="523220"/>
          </a:xfrm>
          <a:prstGeom prst="rect">
            <a:avLst/>
          </a:prstGeom>
          <a:noFill/>
        </p:spPr>
        <p:txBody>
          <a:bodyPr wrap="none" rtlCol="0">
            <a:spAutoFit/>
          </a:bodyPr>
          <a:lstStyle/>
          <a:p>
            <a:r>
              <a:rPr lang="en-US" altLang="ja-JP" sz="1400" b="1" dirty="0">
                <a:latin typeface="Meiryo" panose="020B0604030504040204" pitchFamily="34" charset="-128"/>
                <a:ea typeface="Meiryo" panose="020B0604030504040204" pitchFamily="34" charset="-128"/>
              </a:rPr>
              <a:t>IASR</a:t>
            </a:r>
            <a:r>
              <a:rPr lang="ja-JP" altLang="en-US" sz="1400" b="1" dirty="0">
                <a:latin typeface="Meiryo" panose="020B0604030504040204" pitchFamily="34" charset="-128"/>
                <a:ea typeface="Meiryo" panose="020B0604030504040204" pitchFamily="34" charset="-128"/>
              </a:rPr>
              <a:t>速報　</a:t>
            </a:r>
            <a:r>
              <a:rPr lang="en-US" altLang="ja-JP" sz="1400" b="1" dirty="0">
                <a:latin typeface="Meiryo" panose="020B0604030504040204" pitchFamily="34" charset="-128"/>
                <a:ea typeface="Meiryo" panose="020B0604030504040204" pitchFamily="34" charset="-128"/>
              </a:rPr>
              <a:t>(2021/0219</a:t>
            </a:r>
            <a:r>
              <a:rPr lang="ja-JP" altLang="en-US" sz="1400" b="1" dirty="0">
                <a:latin typeface="Meiryo" panose="020B0604030504040204" pitchFamily="34" charset="-128"/>
                <a:ea typeface="Meiryo" panose="020B0604030504040204" pitchFamily="34" charset="-128"/>
              </a:rPr>
              <a:t>）</a:t>
            </a:r>
            <a:endParaRPr lang="en-US" altLang="ja-JP" sz="1400" b="1" dirty="0">
              <a:latin typeface="Meiryo" panose="020B0604030504040204" pitchFamily="34" charset="-128"/>
              <a:ea typeface="Meiryo" panose="020B0604030504040204" pitchFamily="34" charset="-128"/>
            </a:endParaRPr>
          </a:p>
          <a:p>
            <a:r>
              <a:rPr lang="en-US" altLang="ja-JP" sz="1400" b="1" dirty="0">
                <a:latin typeface="Meiryo" panose="020B0604030504040204" pitchFamily="34" charset="-128"/>
                <a:ea typeface="Meiryo" panose="020B0604030504040204" pitchFamily="34" charset="-128"/>
              </a:rPr>
              <a:t>https://www.niid.go.jp/niid/ja/diseases/ka/corona-virus/2019-ncov/2488-idsc/iasr-news/10188-493p02.html</a:t>
            </a:r>
            <a:endParaRPr kumimoji="1" lang="ja-JP" altLang="en-US" sz="1400" b="1" dirty="0">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A406B0E9-316A-4491-BCE9-2FEBCABE21DE}"/>
              </a:ext>
            </a:extLst>
          </p:cNvPr>
          <p:cNvSpPr txBox="1"/>
          <p:nvPr/>
        </p:nvSpPr>
        <p:spPr>
          <a:xfrm>
            <a:off x="193372" y="2418896"/>
            <a:ext cx="4197919" cy="1200329"/>
          </a:xfrm>
          <a:prstGeom prst="rect">
            <a:avLst/>
          </a:prstGeom>
          <a:solidFill>
            <a:schemeClr val="accent2">
              <a:lumMod val="20000"/>
              <a:lumOff val="80000"/>
            </a:schemeClr>
          </a:solidFill>
          <a:ln w="28575">
            <a:solidFill>
              <a:srgbClr val="FF0000"/>
            </a:solidFill>
          </a:ln>
          <a:scene3d>
            <a:camera prst="orthographicFront"/>
            <a:lightRig rig="threePt" dir="t"/>
          </a:scene3d>
          <a:sp3d>
            <a:bevelT w="165100" prst="coolSlant"/>
          </a:sp3d>
        </p:spPr>
        <p:txBody>
          <a:bodyPr wrap="square" rtlCol="0">
            <a:spAutoFit/>
          </a:bodyPr>
          <a:lstStyle/>
          <a:p>
            <a:r>
              <a:rPr kumimoji="1" lang="en-US" altLang="ja-JP" dirty="0"/>
              <a:t>SARS</a:t>
            </a:r>
            <a:r>
              <a:rPr lang="en-US" altLang="ja-JP" dirty="0"/>
              <a:t>-CoV-2</a:t>
            </a:r>
            <a:r>
              <a:rPr lang="ja-JP" altLang="en-US" dirty="0"/>
              <a:t>はヒトという新しい宿主への感染力の維持増強あるいは中和抗体を回避するためにスパイク領域に多くの重要な変異が集積している。</a:t>
            </a:r>
            <a:endParaRPr kumimoji="1" lang="ja-JP" altLang="en-US" dirty="0"/>
          </a:p>
        </p:txBody>
      </p:sp>
    </p:spTree>
    <p:extLst>
      <p:ext uri="{BB962C8B-B14F-4D97-AF65-F5344CB8AC3E}">
        <p14:creationId xmlns:p14="http://schemas.microsoft.com/office/powerpoint/2010/main" val="13435982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8E5D9882-F572-864E-8D7F-434BB2DE486C}"/>
              </a:ext>
            </a:extLst>
          </p:cNvPr>
          <p:cNvGrpSpPr/>
          <p:nvPr/>
        </p:nvGrpSpPr>
        <p:grpSpPr>
          <a:xfrm>
            <a:off x="94343" y="0"/>
            <a:ext cx="3763736" cy="2088608"/>
            <a:chOff x="110672" y="-65652"/>
            <a:chExt cx="3763736" cy="2088608"/>
          </a:xfrm>
        </p:grpSpPr>
        <p:pic>
          <p:nvPicPr>
            <p:cNvPr id="5" name="図 4">
              <a:extLst>
                <a:ext uri="{FF2B5EF4-FFF2-40B4-BE49-F238E27FC236}">
                  <a16:creationId xmlns:a16="http://schemas.microsoft.com/office/drawing/2014/main" id="{914F03F3-C762-5542-AE46-74AEBE52D0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672" y="-65652"/>
              <a:ext cx="3763736" cy="1660971"/>
            </a:xfrm>
            <a:prstGeom prst="rect">
              <a:avLst/>
            </a:prstGeom>
          </p:spPr>
        </p:pic>
        <p:grpSp>
          <p:nvGrpSpPr>
            <p:cNvPr id="6" name="グループ化 5">
              <a:extLst>
                <a:ext uri="{FF2B5EF4-FFF2-40B4-BE49-F238E27FC236}">
                  <a16:creationId xmlns:a16="http://schemas.microsoft.com/office/drawing/2014/main" id="{238E28E4-75F0-504E-9A7E-E141FEB9CD2B}"/>
                </a:ext>
              </a:extLst>
            </p:cNvPr>
            <p:cNvGrpSpPr/>
            <p:nvPr/>
          </p:nvGrpSpPr>
          <p:grpSpPr>
            <a:xfrm>
              <a:off x="110672" y="1595319"/>
              <a:ext cx="3763736" cy="427637"/>
              <a:chOff x="0" y="3074646"/>
              <a:chExt cx="6237513" cy="708708"/>
            </a:xfrm>
          </p:grpSpPr>
          <p:pic>
            <p:nvPicPr>
              <p:cNvPr id="7" name="図 6">
                <a:extLst>
                  <a:ext uri="{FF2B5EF4-FFF2-40B4-BE49-F238E27FC236}">
                    <a16:creationId xmlns:a16="http://schemas.microsoft.com/office/drawing/2014/main" id="{158C2410-DF0B-9C4B-8834-3AB3528F8A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074646"/>
                <a:ext cx="3437164" cy="708708"/>
              </a:xfrm>
              <a:prstGeom prst="rect">
                <a:avLst/>
              </a:prstGeom>
            </p:spPr>
          </p:pic>
          <p:pic>
            <p:nvPicPr>
              <p:cNvPr id="8" name="図 7">
                <a:extLst>
                  <a:ext uri="{FF2B5EF4-FFF2-40B4-BE49-F238E27FC236}">
                    <a16:creationId xmlns:a16="http://schemas.microsoft.com/office/drawing/2014/main" id="{84EE4C44-FDD2-E94F-BDAA-97DE143BF7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37164" y="3074646"/>
                <a:ext cx="2800349" cy="708708"/>
              </a:xfrm>
              <a:prstGeom prst="rect">
                <a:avLst/>
              </a:prstGeom>
            </p:spPr>
          </p:pic>
        </p:grpSp>
      </p:grpSp>
      <p:pic>
        <p:nvPicPr>
          <p:cNvPr id="10" name="図 9">
            <a:extLst>
              <a:ext uri="{FF2B5EF4-FFF2-40B4-BE49-F238E27FC236}">
                <a16:creationId xmlns:a16="http://schemas.microsoft.com/office/drawing/2014/main" id="{E09C236F-C504-9D47-95A5-66CBEFF32C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020383"/>
            <a:ext cx="12192000" cy="2801155"/>
          </a:xfrm>
          <a:prstGeom prst="rect">
            <a:avLst/>
          </a:prstGeom>
        </p:spPr>
      </p:pic>
      <p:pic>
        <p:nvPicPr>
          <p:cNvPr id="12" name="図 11">
            <a:extLst>
              <a:ext uri="{FF2B5EF4-FFF2-40B4-BE49-F238E27FC236}">
                <a16:creationId xmlns:a16="http://schemas.microsoft.com/office/drawing/2014/main" id="{0CD32E2C-3E54-354A-B00A-F67BD0807E3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536925" y="174927"/>
            <a:ext cx="5292752" cy="2717781"/>
          </a:xfrm>
          <a:prstGeom prst="rect">
            <a:avLst/>
          </a:prstGeom>
          <a:effectLst>
            <a:outerShdw blurRad="342900" dist="50800" dir="5400000" algn="ctr" rotWithShape="0">
              <a:srgbClr val="000000">
                <a:alpha val="73000"/>
              </a:srgbClr>
            </a:outerShdw>
          </a:effectLst>
        </p:spPr>
      </p:pic>
      <p:cxnSp>
        <p:nvCxnSpPr>
          <p:cNvPr id="14" name="直線矢印コネクタ 13">
            <a:extLst>
              <a:ext uri="{FF2B5EF4-FFF2-40B4-BE49-F238E27FC236}">
                <a16:creationId xmlns:a16="http://schemas.microsoft.com/office/drawing/2014/main" id="{A9CE33FB-FA2C-5F42-8CC6-BB47C5DF1FB5}"/>
              </a:ext>
            </a:extLst>
          </p:cNvPr>
          <p:cNvCxnSpPr>
            <a:cxnSpLocks/>
          </p:cNvCxnSpPr>
          <p:nvPr/>
        </p:nvCxnSpPr>
        <p:spPr>
          <a:xfrm flipV="1">
            <a:off x="4540195" y="2870422"/>
            <a:ext cx="2417196" cy="12960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27C91689-1A92-8B47-82ED-D354C0E114CD}"/>
              </a:ext>
            </a:extLst>
          </p:cNvPr>
          <p:cNvSpPr txBox="1"/>
          <p:nvPr/>
        </p:nvSpPr>
        <p:spPr>
          <a:xfrm>
            <a:off x="4458136" y="1813433"/>
            <a:ext cx="2284793" cy="369332"/>
          </a:xfrm>
          <a:prstGeom prst="rect">
            <a:avLst/>
          </a:prstGeom>
          <a:solidFill>
            <a:srgbClr val="9A207D"/>
          </a:solidFill>
          <a:effectLst>
            <a:outerShdw blurRad="254000" dist="50800" dir="5400000" algn="ctr" rotWithShape="0">
              <a:srgbClr val="000000">
                <a:alpha val="77000"/>
              </a:srgbClr>
            </a:outerShdw>
          </a:effectLst>
        </p:spPr>
        <p:txBody>
          <a:bodyPr wrap="none" rtlCol="0">
            <a:spAutoFit/>
          </a:bodyPr>
          <a:lstStyle/>
          <a:p>
            <a:pPr algn="ctr"/>
            <a:r>
              <a:rPr kumimoji="1" lang="en-US" altLang="ja-JP" b="1">
                <a:solidFill>
                  <a:schemeClr val="bg1"/>
                </a:solidFill>
                <a:latin typeface="Meiryo" panose="020B0604030504040204" pitchFamily="34" charset="-128"/>
                <a:ea typeface="Meiryo" panose="020B0604030504040204" pitchFamily="34" charset="-128"/>
              </a:rPr>
              <a:t>SARS-CoV-2 RBD</a:t>
            </a:r>
          </a:p>
        </p:txBody>
      </p:sp>
      <p:sp>
        <p:nvSpPr>
          <p:cNvPr id="17" name="テキスト ボックス 16">
            <a:extLst>
              <a:ext uri="{FF2B5EF4-FFF2-40B4-BE49-F238E27FC236}">
                <a16:creationId xmlns:a16="http://schemas.microsoft.com/office/drawing/2014/main" id="{60A31A31-E2BC-6344-B6B0-509C57387A06}"/>
              </a:ext>
            </a:extLst>
          </p:cNvPr>
          <p:cNvSpPr txBox="1"/>
          <p:nvPr/>
        </p:nvSpPr>
        <p:spPr>
          <a:xfrm>
            <a:off x="5227918" y="2343671"/>
            <a:ext cx="1413143" cy="276999"/>
          </a:xfrm>
          <a:prstGeom prst="rect">
            <a:avLst/>
          </a:prstGeom>
          <a:solidFill>
            <a:srgbClr val="EFE960"/>
          </a:solidFill>
          <a:effectLst>
            <a:outerShdw blurRad="254000" dist="50800" dir="5400000" algn="ctr" rotWithShape="0">
              <a:srgbClr val="000000">
                <a:alpha val="77000"/>
              </a:srgbClr>
            </a:outerShdw>
          </a:effectLst>
        </p:spPr>
        <p:txBody>
          <a:bodyPr wrap="none" rtlCol="0">
            <a:spAutoFit/>
          </a:bodyPr>
          <a:lstStyle/>
          <a:p>
            <a:pPr algn="ctr"/>
            <a:r>
              <a:rPr kumimoji="1" lang="en-US" altLang="ja-JP" sz="1200" b="1">
                <a:latin typeface="Meiryo" panose="020B0604030504040204" pitchFamily="34" charset="-128"/>
                <a:ea typeface="Meiryo" panose="020B0604030504040204" pitchFamily="34" charset="-128"/>
              </a:rPr>
              <a:t>SARS-CoV RBD</a:t>
            </a:r>
          </a:p>
        </p:txBody>
      </p:sp>
      <p:sp>
        <p:nvSpPr>
          <p:cNvPr id="18" name="テキスト ボックス 17">
            <a:extLst>
              <a:ext uri="{FF2B5EF4-FFF2-40B4-BE49-F238E27FC236}">
                <a16:creationId xmlns:a16="http://schemas.microsoft.com/office/drawing/2014/main" id="{97426342-A415-8141-9542-A9E16471857F}"/>
              </a:ext>
            </a:extLst>
          </p:cNvPr>
          <p:cNvSpPr txBox="1"/>
          <p:nvPr/>
        </p:nvSpPr>
        <p:spPr>
          <a:xfrm>
            <a:off x="94343" y="4971426"/>
            <a:ext cx="2284793" cy="369332"/>
          </a:xfrm>
          <a:prstGeom prst="rect">
            <a:avLst/>
          </a:prstGeom>
          <a:solidFill>
            <a:srgbClr val="9A207D"/>
          </a:solidFill>
        </p:spPr>
        <p:txBody>
          <a:bodyPr wrap="none" rtlCol="0">
            <a:spAutoFit/>
          </a:bodyPr>
          <a:lstStyle/>
          <a:p>
            <a:pPr algn="ctr"/>
            <a:r>
              <a:rPr kumimoji="1" lang="en-US" altLang="ja-JP" b="1">
                <a:solidFill>
                  <a:schemeClr val="bg1"/>
                </a:solidFill>
                <a:latin typeface="Meiryo" panose="020B0604030504040204" pitchFamily="34" charset="-128"/>
                <a:ea typeface="Meiryo" panose="020B0604030504040204" pitchFamily="34" charset="-128"/>
              </a:rPr>
              <a:t>SARS-CoV-2 RBD</a:t>
            </a:r>
          </a:p>
        </p:txBody>
      </p:sp>
      <p:grpSp>
        <p:nvGrpSpPr>
          <p:cNvPr id="30" name="グループ化 29">
            <a:extLst>
              <a:ext uri="{FF2B5EF4-FFF2-40B4-BE49-F238E27FC236}">
                <a16:creationId xmlns:a16="http://schemas.microsoft.com/office/drawing/2014/main" id="{06205F58-48ED-5540-BFE2-C31BD5B3AC84}"/>
              </a:ext>
            </a:extLst>
          </p:cNvPr>
          <p:cNvGrpSpPr/>
          <p:nvPr/>
        </p:nvGrpSpPr>
        <p:grpSpPr>
          <a:xfrm>
            <a:off x="10106108" y="1660971"/>
            <a:ext cx="1210240" cy="1005865"/>
            <a:chOff x="10106108" y="1660971"/>
            <a:chExt cx="1210240" cy="1005865"/>
          </a:xfrm>
        </p:grpSpPr>
        <p:sp>
          <p:nvSpPr>
            <p:cNvPr id="19" name="テキスト ボックス 18">
              <a:extLst>
                <a:ext uri="{FF2B5EF4-FFF2-40B4-BE49-F238E27FC236}">
                  <a16:creationId xmlns:a16="http://schemas.microsoft.com/office/drawing/2014/main" id="{D560C4CA-BA66-BB47-B2BE-E4FBB0BD34E2}"/>
                </a:ext>
              </a:extLst>
            </p:cNvPr>
            <p:cNvSpPr txBox="1"/>
            <p:nvPr/>
          </p:nvSpPr>
          <p:spPr>
            <a:xfrm>
              <a:off x="10343005" y="2297504"/>
              <a:ext cx="973343" cy="369332"/>
            </a:xfrm>
            <a:prstGeom prst="rect">
              <a:avLst/>
            </a:prstGeom>
            <a:solidFill>
              <a:srgbClr val="FF0000"/>
            </a:solidFill>
            <a:ln>
              <a:noFill/>
            </a:ln>
            <a:effectLst>
              <a:outerShdw blurRad="50800" dist="50800" dir="5400000" algn="ctr" rotWithShape="0">
                <a:srgbClr val="000000">
                  <a:alpha val="69000"/>
                </a:srgbClr>
              </a:outerShdw>
            </a:effectLst>
          </p:spPr>
          <p:txBody>
            <a:bodyPr wrap="none" rtlCol="0">
              <a:spAutoFit/>
            </a:bodyPr>
            <a:lstStyle/>
            <a:p>
              <a:r>
                <a:rPr lang="en-US" altLang="ja-JP" b="1">
                  <a:solidFill>
                    <a:schemeClr val="bg1"/>
                  </a:solidFill>
                  <a:latin typeface="Meiryo" panose="020B0604030504040204" pitchFamily="34" charset="-128"/>
                  <a:ea typeface="Meiryo" panose="020B0604030504040204" pitchFamily="34" charset="-128"/>
                </a:rPr>
                <a:t>E484K</a:t>
              </a:r>
              <a:endParaRPr lang="ja-JP" altLang="en-US" b="1">
                <a:solidFill>
                  <a:schemeClr val="bg1"/>
                </a:solidFill>
                <a:latin typeface="Meiryo" panose="020B0604030504040204" pitchFamily="34" charset="-128"/>
                <a:ea typeface="Meiryo" panose="020B0604030504040204" pitchFamily="34" charset="-128"/>
              </a:endParaRPr>
            </a:p>
          </p:txBody>
        </p:sp>
        <p:cxnSp>
          <p:nvCxnSpPr>
            <p:cNvPr id="20" name="直線矢印コネクタ 19">
              <a:extLst>
                <a:ext uri="{FF2B5EF4-FFF2-40B4-BE49-F238E27FC236}">
                  <a16:creationId xmlns:a16="http://schemas.microsoft.com/office/drawing/2014/main" id="{70EB3D02-1C6A-0E4A-981B-1B0F4D79409C}"/>
                </a:ext>
              </a:extLst>
            </p:cNvPr>
            <p:cNvCxnSpPr>
              <a:cxnSpLocks/>
            </p:cNvCxnSpPr>
            <p:nvPr/>
          </p:nvCxnSpPr>
          <p:spPr>
            <a:xfrm flipH="1" flipV="1">
              <a:off x="10106108" y="1660971"/>
              <a:ext cx="413468" cy="6365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角丸四角形 25">
            <a:extLst>
              <a:ext uri="{FF2B5EF4-FFF2-40B4-BE49-F238E27FC236}">
                <a16:creationId xmlns:a16="http://schemas.microsoft.com/office/drawing/2014/main" id="{D66B5C6A-B77F-4144-844F-58C556DB9094}"/>
              </a:ext>
            </a:extLst>
          </p:cNvPr>
          <p:cNvSpPr/>
          <p:nvPr/>
        </p:nvSpPr>
        <p:spPr>
          <a:xfrm>
            <a:off x="6957391" y="4647512"/>
            <a:ext cx="1407381" cy="308012"/>
          </a:xfrm>
          <a:prstGeom prst="roundRect">
            <a:avLst/>
          </a:prstGeom>
          <a:solidFill>
            <a:srgbClr val="FF00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 name="グループ化 28">
            <a:extLst>
              <a:ext uri="{FF2B5EF4-FFF2-40B4-BE49-F238E27FC236}">
                <a16:creationId xmlns:a16="http://schemas.microsoft.com/office/drawing/2014/main" id="{1810A2E5-C51C-1A49-BA2B-69DF3ABAF7EF}"/>
              </a:ext>
            </a:extLst>
          </p:cNvPr>
          <p:cNvGrpSpPr/>
          <p:nvPr/>
        </p:nvGrpSpPr>
        <p:grpSpPr>
          <a:xfrm>
            <a:off x="6641061" y="4166483"/>
            <a:ext cx="5465187" cy="2397898"/>
            <a:chOff x="6641061" y="4166483"/>
            <a:chExt cx="5465187" cy="2397898"/>
          </a:xfrm>
        </p:grpSpPr>
        <p:pic>
          <p:nvPicPr>
            <p:cNvPr id="25" name="図 24">
              <a:extLst>
                <a:ext uri="{FF2B5EF4-FFF2-40B4-BE49-F238E27FC236}">
                  <a16:creationId xmlns:a16="http://schemas.microsoft.com/office/drawing/2014/main" id="{7D9FF748-3611-8249-AB12-0085AC3B0BDC}"/>
                </a:ext>
              </a:extLst>
            </p:cNvPr>
            <p:cNvPicPr>
              <a:picLocks noChangeAspect="1"/>
            </p:cNvPicPr>
            <p:nvPr/>
          </p:nvPicPr>
          <p:blipFill>
            <a:blip r:embed="rId7"/>
            <a:stretch>
              <a:fillRect/>
            </a:stretch>
          </p:blipFill>
          <p:spPr>
            <a:xfrm>
              <a:off x="6844978" y="4166483"/>
              <a:ext cx="5261270" cy="2397898"/>
            </a:xfrm>
            <a:prstGeom prst="rect">
              <a:avLst/>
            </a:prstGeom>
            <a:effectLst>
              <a:outerShdw blurRad="381000" dist="50800" dir="5400000" algn="ctr" rotWithShape="0">
                <a:srgbClr val="000000">
                  <a:alpha val="85000"/>
                </a:srgbClr>
              </a:outerShdw>
            </a:effectLst>
          </p:spPr>
        </p:pic>
        <p:cxnSp>
          <p:nvCxnSpPr>
            <p:cNvPr id="27" name="直線矢印コネクタ 26">
              <a:extLst>
                <a:ext uri="{FF2B5EF4-FFF2-40B4-BE49-F238E27FC236}">
                  <a16:creationId xmlns:a16="http://schemas.microsoft.com/office/drawing/2014/main" id="{6C9A5F77-6B65-6645-94F5-D1253CB22263}"/>
                </a:ext>
              </a:extLst>
            </p:cNvPr>
            <p:cNvCxnSpPr>
              <a:cxnSpLocks/>
            </p:cNvCxnSpPr>
            <p:nvPr/>
          </p:nvCxnSpPr>
          <p:spPr>
            <a:xfrm flipV="1">
              <a:off x="6641061" y="4878260"/>
              <a:ext cx="2685819" cy="5054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3651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dissolve">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10F5765-4E24-D64F-A4DE-3FDCC96AE0D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36" y="9987"/>
            <a:ext cx="3961079" cy="1459345"/>
          </a:xfrm>
          <a:prstGeom prst="rect">
            <a:avLst/>
          </a:prstGeom>
        </p:spPr>
      </p:pic>
      <p:pic>
        <p:nvPicPr>
          <p:cNvPr id="1026" name="Picture 2" descr="page15image1809440">
            <a:extLst>
              <a:ext uri="{FF2B5EF4-FFF2-40B4-BE49-F238E27FC236}">
                <a16:creationId xmlns:a16="http://schemas.microsoft.com/office/drawing/2014/main" id="{3B46523C-9E50-024C-B0FC-876673EAE68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202222" y="317258"/>
            <a:ext cx="7490960" cy="291837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age16image1800928">
            <a:extLst>
              <a:ext uri="{FF2B5EF4-FFF2-40B4-BE49-F238E27FC236}">
                <a16:creationId xmlns:a16="http://schemas.microsoft.com/office/drawing/2014/main" id="{451AD68B-53FA-B247-80F4-CB7B50456A0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120827" y="3462015"/>
            <a:ext cx="7444880" cy="2825332"/>
          </a:xfrm>
          <a:prstGeom prst="rect">
            <a:avLst/>
          </a:prstGeom>
          <a:noFill/>
          <a:extLst>
            <a:ext uri="{909E8E84-426E-40DD-AFC4-6F175D3DCCD1}">
              <a14:hiddenFill xmlns:a14="http://schemas.microsoft.com/office/drawing/2010/main">
                <a:solidFill>
                  <a:srgbClr val="FFFFFF"/>
                </a:solidFill>
              </a14:hiddenFill>
            </a:ext>
          </a:extLst>
        </p:spPr>
      </p:pic>
      <p:sp>
        <p:nvSpPr>
          <p:cNvPr id="6" name="角丸四角形 5">
            <a:extLst>
              <a:ext uri="{FF2B5EF4-FFF2-40B4-BE49-F238E27FC236}">
                <a16:creationId xmlns:a16="http://schemas.microsoft.com/office/drawing/2014/main" id="{F78AFC6D-9CE1-6D4B-AC92-DF0AC37A8C56}"/>
              </a:ext>
            </a:extLst>
          </p:cNvPr>
          <p:cNvSpPr/>
          <p:nvPr/>
        </p:nvSpPr>
        <p:spPr>
          <a:xfrm>
            <a:off x="6991643" y="1177931"/>
            <a:ext cx="868051" cy="400639"/>
          </a:xfrm>
          <a:prstGeom prst="roundRect">
            <a:avLst/>
          </a:prstGeom>
          <a:solidFill>
            <a:srgbClr val="FF00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a:extLst>
              <a:ext uri="{FF2B5EF4-FFF2-40B4-BE49-F238E27FC236}">
                <a16:creationId xmlns:a16="http://schemas.microsoft.com/office/drawing/2014/main" id="{DDE658E2-8332-D544-9437-4DD92372DBA4}"/>
              </a:ext>
            </a:extLst>
          </p:cNvPr>
          <p:cNvSpPr/>
          <p:nvPr/>
        </p:nvSpPr>
        <p:spPr>
          <a:xfrm>
            <a:off x="5012238" y="1215074"/>
            <a:ext cx="868051" cy="394140"/>
          </a:xfrm>
          <a:prstGeom prst="roundRect">
            <a:avLst/>
          </a:prstGeom>
          <a:solidFill>
            <a:srgbClr val="FF00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 10">
            <a:extLst>
              <a:ext uri="{FF2B5EF4-FFF2-40B4-BE49-F238E27FC236}">
                <a16:creationId xmlns:a16="http://schemas.microsoft.com/office/drawing/2014/main" id="{09EC164B-DE46-E549-A5A9-BEE9F2F8091A}"/>
              </a:ext>
            </a:extLst>
          </p:cNvPr>
          <p:cNvSpPr/>
          <p:nvPr/>
        </p:nvSpPr>
        <p:spPr>
          <a:xfrm>
            <a:off x="8946492" y="1177931"/>
            <a:ext cx="868051" cy="400640"/>
          </a:xfrm>
          <a:prstGeom prst="roundRect">
            <a:avLst/>
          </a:prstGeom>
          <a:solidFill>
            <a:srgbClr val="FF00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a:extLst>
              <a:ext uri="{FF2B5EF4-FFF2-40B4-BE49-F238E27FC236}">
                <a16:creationId xmlns:a16="http://schemas.microsoft.com/office/drawing/2014/main" id="{344BD72A-8D4C-944D-BA05-8C90E94DBFB7}"/>
              </a:ext>
            </a:extLst>
          </p:cNvPr>
          <p:cNvSpPr/>
          <p:nvPr/>
        </p:nvSpPr>
        <p:spPr>
          <a:xfrm>
            <a:off x="10825131" y="1215074"/>
            <a:ext cx="868051" cy="394140"/>
          </a:xfrm>
          <a:prstGeom prst="roundRect">
            <a:avLst/>
          </a:prstGeom>
          <a:solidFill>
            <a:srgbClr val="FF00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a:extLst>
              <a:ext uri="{FF2B5EF4-FFF2-40B4-BE49-F238E27FC236}">
                <a16:creationId xmlns:a16="http://schemas.microsoft.com/office/drawing/2014/main" id="{FE40821D-73D7-AE42-A2FE-39349D207651}"/>
              </a:ext>
            </a:extLst>
          </p:cNvPr>
          <p:cNvSpPr/>
          <p:nvPr/>
        </p:nvSpPr>
        <p:spPr>
          <a:xfrm>
            <a:off x="4120827" y="2318091"/>
            <a:ext cx="530085" cy="321733"/>
          </a:xfrm>
          <a:prstGeom prst="roundRect">
            <a:avLst/>
          </a:prstGeom>
          <a:solidFill>
            <a:srgbClr val="FF00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角丸四角形 15">
            <a:extLst>
              <a:ext uri="{FF2B5EF4-FFF2-40B4-BE49-F238E27FC236}">
                <a16:creationId xmlns:a16="http://schemas.microsoft.com/office/drawing/2014/main" id="{B8D867B3-1810-6B48-9444-CE7D5CFB049E}"/>
              </a:ext>
            </a:extLst>
          </p:cNvPr>
          <p:cNvSpPr/>
          <p:nvPr/>
        </p:nvSpPr>
        <p:spPr>
          <a:xfrm>
            <a:off x="8816179" y="2384520"/>
            <a:ext cx="530085" cy="422899"/>
          </a:xfrm>
          <a:prstGeom prst="roundRect">
            <a:avLst/>
          </a:prstGeom>
          <a:solidFill>
            <a:srgbClr val="FF00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角丸四角形 16">
            <a:extLst>
              <a:ext uri="{FF2B5EF4-FFF2-40B4-BE49-F238E27FC236}">
                <a16:creationId xmlns:a16="http://schemas.microsoft.com/office/drawing/2014/main" id="{D6FDE749-9DC6-614E-A83B-8D4B3C696CC2}"/>
              </a:ext>
            </a:extLst>
          </p:cNvPr>
          <p:cNvSpPr/>
          <p:nvPr/>
        </p:nvSpPr>
        <p:spPr>
          <a:xfrm>
            <a:off x="8512466" y="3811439"/>
            <a:ext cx="868051" cy="437084"/>
          </a:xfrm>
          <a:prstGeom prst="roundRect">
            <a:avLst/>
          </a:prstGeom>
          <a:solidFill>
            <a:srgbClr val="FF00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a:extLst>
              <a:ext uri="{FF2B5EF4-FFF2-40B4-BE49-F238E27FC236}">
                <a16:creationId xmlns:a16="http://schemas.microsoft.com/office/drawing/2014/main" id="{4E8E84E6-F892-114A-8BAE-7DBE7911D088}"/>
              </a:ext>
            </a:extLst>
          </p:cNvPr>
          <p:cNvSpPr/>
          <p:nvPr/>
        </p:nvSpPr>
        <p:spPr>
          <a:xfrm>
            <a:off x="3951843" y="4979838"/>
            <a:ext cx="699069" cy="365965"/>
          </a:xfrm>
          <a:prstGeom prst="roundRect">
            <a:avLst/>
          </a:prstGeom>
          <a:solidFill>
            <a:srgbClr val="FF00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 18">
            <a:extLst>
              <a:ext uri="{FF2B5EF4-FFF2-40B4-BE49-F238E27FC236}">
                <a16:creationId xmlns:a16="http://schemas.microsoft.com/office/drawing/2014/main" id="{5EB77F9D-8A51-AA45-AB71-E558549035C6}"/>
              </a:ext>
            </a:extLst>
          </p:cNvPr>
          <p:cNvSpPr/>
          <p:nvPr/>
        </p:nvSpPr>
        <p:spPr>
          <a:xfrm>
            <a:off x="7758775" y="4995740"/>
            <a:ext cx="699069" cy="365965"/>
          </a:xfrm>
          <a:prstGeom prst="roundRect">
            <a:avLst/>
          </a:prstGeom>
          <a:solidFill>
            <a:srgbClr val="FF00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角丸四角形 19">
            <a:extLst>
              <a:ext uri="{FF2B5EF4-FFF2-40B4-BE49-F238E27FC236}">
                <a16:creationId xmlns:a16="http://schemas.microsoft.com/office/drawing/2014/main" id="{38FC53CD-9A6B-A945-8AFD-657564FE38D4}"/>
              </a:ext>
            </a:extLst>
          </p:cNvPr>
          <p:cNvSpPr/>
          <p:nvPr/>
        </p:nvSpPr>
        <p:spPr>
          <a:xfrm>
            <a:off x="5826775" y="4979838"/>
            <a:ext cx="699069" cy="365965"/>
          </a:xfrm>
          <a:prstGeom prst="roundRect">
            <a:avLst/>
          </a:prstGeom>
          <a:solidFill>
            <a:srgbClr val="FF00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角丸四角形 20">
            <a:extLst>
              <a:ext uri="{FF2B5EF4-FFF2-40B4-BE49-F238E27FC236}">
                <a16:creationId xmlns:a16="http://schemas.microsoft.com/office/drawing/2014/main" id="{6203300F-CF5F-3744-B21D-0CFD3D849198}"/>
              </a:ext>
            </a:extLst>
          </p:cNvPr>
          <p:cNvSpPr/>
          <p:nvPr/>
        </p:nvSpPr>
        <p:spPr>
          <a:xfrm>
            <a:off x="9690775" y="5028919"/>
            <a:ext cx="699069" cy="316884"/>
          </a:xfrm>
          <a:prstGeom prst="roundRect">
            <a:avLst/>
          </a:prstGeom>
          <a:solidFill>
            <a:srgbClr val="FF00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11737706-BE59-7049-9356-ECD8985278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2" y="2248746"/>
            <a:ext cx="3772244" cy="3359326"/>
          </a:xfrm>
          <a:prstGeom prst="rect">
            <a:avLst/>
          </a:prstGeom>
        </p:spPr>
      </p:pic>
      <p:sp>
        <p:nvSpPr>
          <p:cNvPr id="5" name="テキスト ボックス 4">
            <a:extLst>
              <a:ext uri="{FF2B5EF4-FFF2-40B4-BE49-F238E27FC236}">
                <a16:creationId xmlns:a16="http://schemas.microsoft.com/office/drawing/2014/main" id="{0EA99F23-4F58-F043-A651-B04950DBCFAE}"/>
              </a:ext>
            </a:extLst>
          </p:cNvPr>
          <p:cNvSpPr txBox="1"/>
          <p:nvPr/>
        </p:nvSpPr>
        <p:spPr>
          <a:xfrm>
            <a:off x="917675" y="1776443"/>
            <a:ext cx="1964256" cy="276999"/>
          </a:xfrm>
          <a:prstGeom prst="rect">
            <a:avLst/>
          </a:prstGeom>
          <a:noFill/>
        </p:spPr>
        <p:txBody>
          <a:bodyPr wrap="none" rtlCol="0">
            <a:spAutoFit/>
          </a:bodyPr>
          <a:lstStyle/>
          <a:p>
            <a:r>
              <a:rPr kumimoji="1" lang="en-US" altLang="ja-JP" sz="1200" b="1">
                <a:latin typeface="Meiryo" panose="020B0604030504040204" pitchFamily="34" charset="-128"/>
                <a:ea typeface="Meiryo" panose="020B0604030504040204" pitchFamily="34" charset="-128"/>
              </a:rPr>
              <a:t>Spike3</a:t>
            </a:r>
            <a:r>
              <a:rPr kumimoji="1" lang="ja-JP" altLang="en-US" sz="1200" b="1">
                <a:latin typeface="Meiryo" panose="020B0604030504040204" pitchFamily="34" charset="-128"/>
                <a:ea typeface="Meiryo" panose="020B0604030504040204" pitchFamily="34" charset="-128"/>
              </a:rPr>
              <a:t>量体を上から見た</a:t>
            </a:r>
          </a:p>
        </p:txBody>
      </p:sp>
      <p:sp>
        <p:nvSpPr>
          <p:cNvPr id="7" name="テキスト ボックス 6">
            <a:extLst>
              <a:ext uri="{FF2B5EF4-FFF2-40B4-BE49-F238E27FC236}">
                <a16:creationId xmlns:a16="http://schemas.microsoft.com/office/drawing/2014/main" id="{16ED3ED3-BE2B-DE47-9FE9-C17413D9B07F}"/>
              </a:ext>
            </a:extLst>
          </p:cNvPr>
          <p:cNvSpPr txBox="1"/>
          <p:nvPr/>
        </p:nvSpPr>
        <p:spPr>
          <a:xfrm>
            <a:off x="394421" y="5862084"/>
            <a:ext cx="3001645" cy="338554"/>
          </a:xfrm>
          <a:prstGeom prst="rect">
            <a:avLst/>
          </a:prstGeom>
          <a:noFill/>
        </p:spPr>
        <p:txBody>
          <a:bodyPr wrap="square" rtlCol="0">
            <a:spAutoFit/>
          </a:bodyPr>
          <a:lstStyle/>
          <a:p>
            <a:r>
              <a:rPr lang="en-US" altLang="ja-JP" sz="800">
                <a:latin typeface="Meiryo" panose="020B0604030504040204" pitchFamily="34" charset="-128"/>
                <a:ea typeface="Meiryo" panose="020B0604030504040204" pitchFamily="34" charset="-128"/>
              </a:rPr>
              <a:t>https://www.nytimes.com/interactive/2021/health/coronavirus-variant-tracker.html#E484K</a:t>
            </a:r>
            <a:endParaRPr kumimoji="1" lang="ja-JP" altLang="en-US" sz="8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332296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FE0C58-2316-407A-9B0E-6BEE0F0068F3}"/>
              </a:ext>
            </a:extLst>
          </p:cNvPr>
          <p:cNvSpPr>
            <a:spLocks noGrp="1"/>
          </p:cNvSpPr>
          <p:nvPr>
            <p:ph type="title"/>
          </p:nvPr>
        </p:nvSpPr>
        <p:spPr>
          <a:xfrm>
            <a:off x="122695" y="286092"/>
            <a:ext cx="6312940" cy="1056464"/>
          </a:xfrm>
          <a:solidFill>
            <a:schemeClr val="accent4">
              <a:lumMod val="40000"/>
              <a:lumOff val="60000"/>
            </a:schemeClr>
          </a:solidFill>
          <a:scene3d>
            <a:camera prst="orthographicFront"/>
            <a:lightRig rig="threePt" dir="t"/>
          </a:scene3d>
          <a:sp3d>
            <a:bevelT/>
          </a:sp3d>
        </p:spPr>
        <p:txBody>
          <a:bodyPr>
            <a:noAutofit/>
          </a:bodyPr>
          <a:lstStyle/>
          <a:p>
            <a:pPr algn="ctr"/>
            <a:r>
              <a:rPr lang="ja-JP" altLang="en-US" sz="3200" b="1" dirty="0">
                <a:effectLst>
                  <a:outerShdw blurRad="38100" dist="38100" dir="2700000" algn="tl">
                    <a:srgbClr val="000000">
                      <a:alpha val="43137"/>
                    </a:srgbClr>
                  </a:outerShdw>
                </a:effectLst>
              </a:rPr>
              <a:t>体内で作られる中和抗体は一種類ではない！</a:t>
            </a:r>
            <a:endParaRPr kumimoji="1" lang="ja-JP" altLang="en-US" sz="3200" b="1" dirty="0">
              <a:effectLst>
                <a:outerShdw blurRad="38100" dist="38100" dir="2700000" algn="tl">
                  <a:srgbClr val="000000">
                    <a:alpha val="43137"/>
                  </a:srgbClr>
                </a:outerShdw>
              </a:effectLst>
            </a:endParaRPr>
          </a:p>
        </p:txBody>
      </p:sp>
      <p:grpSp>
        <p:nvGrpSpPr>
          <p:cNvPr id="17" name="グループ化 16">
            <a:extLst>
              <a:ext uri="{FF2B5EF4-FFF2-40B4-BE49-F238E27FC236}">
                <a16:creationId xmlns:a16="http://schemas.microsoft.com/office/drawing/2014/main" id="{570D295F-B917-4F13-A9BF-8D31666ADBA5}"/>
              </a:ext>
            </a:extLst>
          </p:cNvPr>
          <p:cNvGrpSpPr/>
          <p:nvPr/>
        </p:nvGrpSpPr>
        <p:grpSpPr>
          <a:xfrm>
            <a:off x="333704" y="1432836"/>
            <a:ext cx="6401821" cy="4763012"/>
            <a:chOff x="838200" y="1401305"/>
            <a:chExt cx="6401821" cy="4763012"/>
          </a:xfrm>
        </p:grpSpPr>
        <p:pic>
          <p:nvPicPr>
            <p:cNvPr id="1026" name="Picture 2" descr="4. コロナウイルスの細胞侵入機構">
              <a:extLst>
                <a:ext uri="{FF2B5EF4-FFF2-40B4-BE49-F238E27FC236}">
                  <a16:creationId xmlns:a16="http://schemas.microsoft.com/office/drawing/2014/main" id="{9299C36E-8130-446B-B358-D78FA370A7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287781"/>
              <a:ext cx="6401821" cy="3876536"/>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41A1223A-B958-4546-95A4-0E8B3F394AB2}"/>
                </a:ext>
              </a:extLst>
            </p:cNvPr>
            <p:cNvSpPr txBox="1"/>
            <p:nvPr/>
          </p:nvSpPr>
          <p:spPr>
            <a:xfrm>
              <a:off x="1670894" y="2101129"/>
              <a:ext cx="945931" cy="338554"/>
            </a:xfrm>
            <a:prstGeom prst="rect">
              <a:avLst/>
            </a:prstGeom>
            <a:noFill/>
          </p:spPr>
          <p:txBody>
            <a:bodyPr wrap="square" rtlCol="0">
              <a:spAutoFit/>
            </a:bodyPr>
            <a:lstStyle/>
            <a:p>
              <a:r>
                <a:rPr lang="ja-JP" altLang="en-US" sz="1600" b="1" dirty="0"/>
                <a:t>①</a:t>
              </a:r>
              <a:r>
                <a:rPr kumimoji="1" lang="en-US" altLang="ja-JP" sz="1600" b="1" dirty="0"/>
                <a:t>MHV</a:t>
              </a:r>
              <a:endParaRPr kumimoji="1" lang="ja-JP" altLang="en-US" sz="1600" b="1" dirty="0"/>
            </a:p>
          </p:txBody>
        </p:sp>
        <p:sp>
          <p:nvSpPr>
            <p:cNvPr id="5" name="テキスト ボックス 4">
              <a:extLst>
                <a:ext uri="{FF2B5EF4-FFF2-40B4-BE49-F238E27FC236}">
                  <a16:creationId xmlns:a16="http://schemas.microsoft.com/office/drawing/2014/main" id="{1F6901C8-5082-462B-B8D5-CB8AECE6E7FC}"/>
                </a:ext>
              </a:extLst>
            </p:cNvPr>
            <p:cNvSpPr txBox="1"/>
            <p:nvPr/>
          </p:nvSpPr>
          <p:spPr>
            <a:xfrm>
              <a:off x="2727817" y="2118504"/>
              <a:ext cx="764500" cy="338554"/>
            </a:xfrm>
            <a:prstGeom prst="rect">
              <a:avLst/>
            </a:prstGeom>
            <a:noFill/>
          </p:spPr>
          <p:txBody>
            <a:bodyPr wrap="square" rtlCol="0">
              <a:spAutoFit/>
            </a:bodyPr>
            <a:lstStyle/>
            <a:p>
              <a:r>
                <a:rPr kumimoji="1" lang="ja-JP" altLang="en-US" sz="1600" b="1" dirty="0"/>
                <a:t>②</a:t>
              </a:r>
              <a:r>
                <a:rPr kumimoji="1" lang="en-US" altLang="ja-JP" sz="1600" b="1" dirty="0"/>
                <a:t>HIV</a:t>
              </a:r>
              <a:endParaRPr kumimoji="1" lang="ja-JP" altLang="en-US" sz="1600" b="1" dirty="0"/>
            </a:p>
          </p:txBody>
        </p:sp>
        <p:sp>
          <p:nvSpPr>
            <p:cNvPr id="6" name="テキスト ボックス 5">
              <a:extLst>
                <a:ext uri="{FF2B5EF4-FFF2-40B4-BE49-F238E27FC236}">
                  <a16:creationId xmlns:a16="http://schemas.microsoft.com/office/drawing/2014/main" id="{0CBA82F8-6831-4B05-9A73-2622D3C6D427}"/>
                </a:ext>
              </a:extLst>
            </p:cNvPr>
            <p:cNvSpPr txBox="1"/>
            <p:nvPr/>
          </p:nvSpPr>
          <p:spPr>
            <a:xfrm>
              <a:off x="3867424" y="2118504"/>
              <a:ext cx="849603" cy="338554"/>
            </a:xfrm>
            <a:prstGeom prst="rect">
              <a:avLst/>
            </a:prstGeom>
            <a:noFill/>
          </p:spPr>
          <p:txBody>
            <a:bodyPr wrap="square" rtlCol="0">
              <a:spAutoFit/>
            </a:bodyPr>
            <a:lstStyle/>
            <a:p>
              <a:r>
                <a:rPr kumimoji="1" lang="ja-JP" altLang="en-US" sz="1600" b="1" dirty="0"/>
                <a:t>③</a:t>
              </a:r>
              <a:r>
                <a:rPr kumimoji="1" lang="en-US" altLang="ja-JP" sz="1600" b="1" dirty="0"/>
                <a:t>IFV</a:t>
              </a:r>
              <a:endParaRPr kumimoji="1" lang="ja-JP" altLang="en-US" sz="1600" b="1" dirty="0"/>
            </a:p>
          </p:txBody>
        </p:sp>
        <p:sp>
          <p:nvSpPr>
            <p:cNvPr id="7" name="テキスト ボックス 6">
              <a:extLst>
                <a:ext uri="{FF2B5EF4-FFF2-40B4-BE49-F238E27FC236}">
                  <a16:creationId xmlns:a16="http://schemas.microsoft.com/office/drawing/2014/main" id="{24BA34BC-868E-47C2-A4FF-21DA1EF1FDA0}"/>
                </a:ext>
              </a:extLst>
            </p:cNvPr>
            <p:cNvSpPr txBox="1"/>
            <p:nvPr/>
          </p:nvSpPr>
          <p:spPr>
            <a:xfrm>
              <a:off x="4792336" y="2101129"/>
              <a:ext cx="1144020" cy="584775"/>
            </a:xfrm>
            <a:prstGeom prst="rect">
              <a:avLst/>
            </a:prstGeom>
            <a:noFill/>
          </p:spPr>
          <p:txBody>
            <a:bodyPr wrap="square" rtlCol="0">
              <a:spAutoFit/>
            </a:bodyPr>
            <a:lstStyle/>
            <a:p>
              <a:r>
                <a:rPr kumimoji="1" lang="ja-JP" altLang="en-US" sz="1600" b="1" dirty="0"/>
                <a:t>④</a:t>
              </a:r>
              <a:r>
                <a:rPr kumimoji="1" lang="en-US" altLang="ja-JP" sz="1600" b="1" dirty="0"/>
                <a:t>SARS-</a:t>
              </a:r>
              <a:r>
                <a:rPr kumimoji="1" lang="en-US" altLang="ja-JP" sz="1600" b="1" dirty="0" err="1"/>
                <a:t>CoV</a:t>
              </a:r>
              <a:endParaRPr kumimoji="1" lang="ja-JP" altLang="en-US" sz="1600" b="1" dirty="0"/>
            </a:p>
          </p:txBody>
        </p:sp>
        <p:sp>
          <p:nvSpPr>
            <p:cNvPr id="8" name="テキスト ボックス 7">
              <a:extLst>
                <a:ext uri="{FF2B5EF4-FFF2-40B4-BE49-F238E27FC236}">
                  <a16:creationId xmlns:a16="http://schemas.microsoft.com/office/drawing/2014/main" id="{B9EEFD65-A88A-4EE2-B7B0-DFB8A6B09198}"/>
                </a:ext>
              </a:extLst>
            </p:cNvPr>
            <p:cNvSpPr txBox="1"/>
            <p:nvPr/>
          </p:nvSpPr>
          <p:spPr>
            <a:xfrm>
              <a:off x="5915334" y="2101129"/>
              <a:ext cx="1144021" cy="523220"/>
            </a:xfrm>
            <a:prstGeom prst="rect">
              <a:avLst/>
            </a:prstGeom>
            <a:noFill/>
          </p:spPr>
          <p:txBody>
            <a:bodyPr wrap="square" rtlCol="0">
              <a:spAutoFit/>
            </a:bodyPr>
            <a:lstStyle/>
            <a:p>
              <a:r>
                <a:rPr kumimoji="1" lang="en-US" altLang="ja-JP" sz="1400" b="1" dirty="0"/>
                <a:t>SARS-</a:t>
              </a:r>
              <a:r>
                <a:rPr kumimoji="1" lang="en-US" altLang="ja-JP" sz="1400" b="1" dirty="0" err="1"/>
                <a:t>CoV</a:t>
              </a:r>
              <a:r>
                <a:rPr kumimoji="1" lang="ja-JP" altLang="en-US" sz="1400" b="1" dirty="0"/>
                <a:t>＋</a:t>
              </a:r>
              <a:r>
                <a:rPr kumimoji="1" lang="en-US" altLang="ja-JP" sz="1400" b="1" dirty="0"/>
                <a:t>trypsin</a:t>
              </a:r>
              <a:endParaRPr kumimoji="1" lang="ja-JP" altLang="en-US" sz="1400" b="1" dirty="0"/>
            </a:p>
          </p:txBody>
        </p:sp>
        <p:sp>
          <p:nvSpPr>
            <p:cNvPr id="9" name="テキスト ボックス 8">
              <a:extLst>
                <a:ext uri="{FF2B5EF4-FFF2-40B4-BE49-F238E27FC236}">
                  <a16:creationId xmlns:a16="http://schemas.microsoft.com/office/drawing/2014/main" id="{624F3F33-FAD6-40D2-84C1-F2F25668AF00}"/>
                </a:ext>
              </a:extLst>
            </p:cNvPr>
            <p:cNvSpPr txBox="1"/>
            <p:nvPr/>
          </p:nvSpPr>
          <p:spPr>
            <a:xfrm>
              <a:off x="2298463" y="4776952"/>
              <a:ext cx="1740648" cy="338554"/>
            </a:xfrm>
            <a:prstGeom prst="rect">
              <a:avLst/>
            </a:prstGeom>
            <a:noFill/>
          </p:spPr>
          <p:txBody>
            <a:bodyPr wrap="square" rtlCol="0">
              <a:spAutoFit/>
            </a:bodyPr>
            <a:lstStyle/>
            <a:p>
              <a:r>
                <a:rPr kumimoji="1" lang="ja-JP" altLang="en-US" sz="1600" b="1">
                  <a:highlight>
                    <a:srgbClr val="00FFFF"/>
                  </a:highlight>
                </a:rPr>
                <a:t>産生化</a:t>
              </a:r>
              <a:r>
                <a:rPr kumimoji="1" lang="en-US" altLang="ja-JP" sz="1600" b="1" dirty="0">
                  <a:highlight>
                    <a:srgbClr val="00FFFF"/>
                  </a:highlight>
                </a:rPr>
                <a:t>Low</a:t>
              </a:r>
              <a:r>
                <a:rPr kumimoji="1" lang="ja-JP" altLang="en-US" sz="1600" b="1" dirty="0">
                  <a:highlight>
                    <a:srgbClr val="00FFFF"/>
                  </a:highlight>
                </a:rPr>
                <a:t> ｐ</a:t>
              </a:r>
              <a:r>
                <a:rPr kumimoji="1" lang="en-US" altLang="ja-JP" sz="1600" b="1" dirty="0">
                  <a:highlight>
                    <a:srgbClr val="00FFFF"/>
                  </a:highlight>
                </a:rPr>
                <a:t>H</a:t>
              </a:r>
              <a:endParaRPr kumimoji="1" lang="ja-JP" altLang="en-US" sz="1600" b="1" dirty="0">
                <a:highlight>
                  <a:srgbClr val="00FFFF"/>
                </a:highlight>
              </a:endParaRPr>
            </a:p>
          </p:txBody>
        </p:sp>
        <p:sp>
          <p:nvSpPr>
            <p:cNvPr id="11" name="テキスト ボックス 10">
              <a:extLst>
                <a:ext uri="{FF2B5EF4-FFF2-40B4-BE49-F238E27FC236}">
                  <a16:creationId xmlns:a16="http://schemas.microsoft.com/office/drawing/2014/main" id="{B9EEDA39-C58C-4B7F-802F-39021AC2990D}"/>
                </a:ext>
              </a:extLst>
            </p:cNvPr>
            <p:cNvSpPr txBox="1"/>
            <p:nvPr/>
          </p:nvSpPr>
          <p:spPr>
            <a:xfrm>
              <a:off x="4971201" y="1401305"/>
              <a:ext cx="2249597" cy="400110"/>
            </a:xfrm>
            <a:prstGeom prst="rect">
              <a:avLst/>
            </a:prstGeom>
            <a:noFill/>
            <a:ln w="38100">
              <a:solidFill>
                <a:schemeClr val="accent1">
                  <a:lumMod val="75000"/>
                </a:schemeClr>
              </a:solidFill>
            </a:ln>
          </p:spPr>
          <p:txBody>
            <a:bodyPr wrap="square" rtlCol="0">
              <a:spAutoFit/>
            </a:bodyPr>
            <a:lstStyle/>
            <a:p>
              <a:pPr algn="ctr"/>
              <a:r>
                <a:rPr kumimoji="1" lang="en-US" altLang="ja-JP" sz="2000" b="1" dirty="0">
                  <a:effectLst>
                    <a:outerShdw blurRad="38100" dist="38100" dir="2700000" algn="tl">
                      <a:srgbClr val="000000">
                        <a:alpha val="43137"/>
                      </a:srgbClr>
                    </a:outerShdw>
                  </a:effectLst>
                </a:rPr>
                <a:t>SARS-CoV-2</a:t>
              </a:r>
              <a:endParaRPr kumimoji="1" lang="ja-JP" altLang="en-US" sz="2000" b="1" dirty="0">
                <a:effectLst>
                  <a:outerShdw blurRad="38100" dist="38100" dir="2700000" algn="tl">
                    <a:srgbClr val="000000">
                      <a:alpha val="43137"/>
                    </a:srgbClr>
                  </a:outerShdw>
                </a:effectLst>
              </a:endParaRPr>
            </a:p>
          </p:txBody>
        </p:sp>
        <p:cxnSp>
          <p:nvCxnSpPr>
            <p:cNvPr id="13" name="直線コネクタ 12">
              <a:extLst>
                <a:ext uri="{FF2B5EF4-FFF2-40B4-BE49-F238E27FC236}">
                  <a16:creationId xmlns:a16="http://schemas.microsoft.com/office/drawing/2014/main" id="{59BD6F50-DDD4-44EE-AC85-EC7533949BAB}"/>
                </a:ext>
              </a:extLst>
            </p:cNvPr>
            <p:cNvCxnSpPr>
              <a:cxnSpLocks/>
              <a:endCxn id="7" idx="0"/>
            </p:cNvCxnSpPr>
            <p:nvPr/>
          </p:nvCxnSpPr>
          <p:spPr>
            <a:xfrm flipH="1">
              <a:off x="5364346" y="1814940"/>
              <a:ext cx="99044" cy="286189"/>
            </a:xfrm>
            <a:prstGeom prst="line">
              <a:avLst/>
            </a:prstGeom>
            <a:ln w="57150">
              <a:headEnd type="none" w="med" len="med"/>
              <a:tailEnd type="triangl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9EB65BF-7559-4229-AFB7-1726DF93ACE2}"/>
                </a:ext>
              </a:extLst>
            </p:cNvPr>
            <p:cNvCxnSpPr/>
            <p:nvPr/>
          </p:nvCxnSpPr>
          <p:spPr>
            <a:xfrm>
              <a:off x="6407201" y="1814939"/>
              <a:ext cx="1" cy="286189"/>
            </a:xfrm>
            <a:prstGeom prst="line">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4" name="テキスト ボックス 13">
            <a:extLst>
              <a:ext uri="{FF2B5EF4-FFF2-40B4-BE49-F238E27FC236}">
                <a16:creationId xmlns:a16="http://schemas.microsoft.com/office/drawing/2014/main" id="{938BF1FF-8467-4D66-902D-00A526E1DFE5}"/>
              </a:ext>
            </a:extLst>
          </p:cNvPr>
          <p:cNvSpPr txBox="1"/>
          <p:nvPr/>
        </p:nvSpPr>
        <p:spPr>
          <a:xfrm>
            <a:off x="6866132" y="1862027"/>
            <a:ext cx="5039727" cy="3539430"/>
          </a:xfrm>
          <a:prstGeom prst="rect">
            <a:avLst/>
          </a:prstGeom>
          <a:noFill/>
        </p:spPr>
        <p:txBody>
          <a:bodyPr wrap="square" rtlCol="0">
            <a:spAutoFit/>
          </a:bodyPr>
          <a:lstStyle/>
          <a:p>
            <a:r>
              <a:rPr kumimoji="1" lang="ja-JP" altLang="en-US" sz="2800" dirty="0"/>
              <a:t>①細胞表面から侵入する。</a:t>
            </a:r>
            <a:endParaRPr kumimoji="1" lang="en-US" altLang="ja-JP" sz="2800" dirty="0"/>
          </a:p>
          <a:p>
            <a:r>
              <a:rPr lang="ja-JP" altLang="en-US" sz="2800" dirty="0"/>
              <a:t>②</a:t>
            </a:r>
            <a:r>
              <a:rPr lang="en-US" altLang="ja-JP" sz="2800" dirty="0"/>
              <a:t>endosome</a:t>
            </a:r>
            <a:r>
              <a:rPr lang="ja-JP" altLang="en-US" sz="2800" dirty="0"/>
              <a:t>を経由する。</a:t>
            </a:r>
            <a:endParaRPr lang="en-US" altLang="ja-JP" sz="2800" dirty="0"/>
          </a:p>
          <a:p>
            <a:r>
              <a:rPr kumimoji="1" lang="ja-JP" altLang="en-US" sz="2800" dirty="0"/>
              <a:t>③</a:t>
            </a:r>
            <a:r>
              <a:rPr kumimoji="1" lang="en-US" altLang="ja-JP" sz="2800" dirty="0"/>
              <a:t>endosome</a:t>
            </a:r>
            <a:r>
              <a:rPr kumimoji="1" lang="ja-JP" altLang="en-US" sz="2800" dirty="0"/>
              <a:t>を経由し、その　　</a:t>
            </a:r>
            <a:endParaRPr kumimoji="1" lang="en-US" altLang="ja-JP" sz="2800" dirty="0"/>
          </a:p>
          <a:p>
            <a:r>
              <a:rPr lang="ja-JP" altLang="en-US" sz="2800" dirty="0"/>
              <a:t>　</a:t>
            </a:r>
            <a:r>
              <a:rPr kumimoji="1" lang="ja-JP" altLang="en-US" sz="2800" dirty="0"/>
              <a:t>内部が酸性になると膜融合</a:t>
            </a:r>
            <a:endParaRPr kumimoji="1" lang="en-US" altLang="ja-JP" sz="2800" dirty="0"/>
          </a:p>
          <a:p>
            <a:r>
              <a:rPr lang="ja-JP" altLang="en-US" sz="2800" dirty="0"/>
              <a:t>　</a:t>
            </a:r>
            <a:r>
              <a:rPr kumimoji="1" lang="ja-JP" altLang="en-US" sz="2800" dirty="0"/>
              <a:t>が生じ侵入が成立する。</a:t>
            </a:r>
            <a:endParaRPr kumimoji="1" lang="en-US" altLang="ja-JP" sz="2800" dirty="0"/>
          </a:p>
          <a:p>
            <a:r>
              <a:rPr lang="ja-JP" altLang="en-US" sz="2800" dirty="0"/>
              <a:t>④</a:t>
            </a:r>
            <a:r>
              <a:rPr lang="en-US" altLang="ja-JP" sz="2800" dirty="0" err="1"/>
              <a:t>endsome</a:t>
            </a:r>
            <a:r>
              <a:rPr lang="ja-JP" altLang="en-US" sz="2800" dirty="0"/>
              <a:t>内部が酸性になり、さらに</a:t>
            </a:r>
            <a:r>
              <a:rPr lang="en-US" altLang="ja-JP" sz="2800" dirty="0" err="1"/>
              <a:t>catheosin</a:t>
            </a:r>
            <a:r>
              <a:rPr lang="ja-JP" altLang="en-US" sz="2800" dirty="0"/>
              <a:t>により</a:t>
            </a:r>
            <a:r>
              <a:rPr lang="en-US" altLang="ja-JP" sz="2800" dirty="0"/>
              <a:t>S</a:t>
            </a:r>
            <a:r>
              <a:rPr lang="ja-JP" altLang="en-US" sz="2800" dirty="0"/>
              <a:t>蛋白が活性化され侵入する。</a:t>
            </a:r>
            <a:endParaRPr kumimoji="1" lang="en-US" altLang="ja-JP" sz="2800" dirty="0"/>
          </a:p>
        </p:txBody>
      </p:sp>
      <p:sp>
        <p:nvSpPr>
          <p:cNvPr id="3" name="矢印: 下 2">
            <a:extLst>
              <a:ext uri="{FF2B5EF4-FFF2-40B4-BE49-F238E27FC236}">
                <a16:creationId xmlns:a16="http://schemas.microsoft.com/office/drawing/2014/main" id="{A21EB03E-538B-4160-A065-725D59A9E121}"/>
              </a:ext>
            </a:extLst>
          </p:cNvPr>
          <p:cNvSpPr/>
          <p:nvPr/>
        </p:nvSpPr>
        <p:spPr>
          <a:xfrm>
            <a:off x="5188770" y="5131237"/>
            <a:ext cx="304800" cy="384207"/>
          </a:xfrm>
          <a:prstGeom prst="downArrow">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吹き出し: 角を丸めた四角形 9">
            <a:extLst>
              <a:ext uri="{FF2B5EF4-FFF2-40B4-BE49-F238E27FC236}">
                <a16:creationId xmlns:a16="http://schemas.microsoft.com/office/drawing/2014/main" id="{62AB9B77-77F7-4433-BA8E-E242D8B71FB8}"/>
              </a:ext>
            </a:extLst>
          </p:cNvPr>
          <p:cNvSpPr/>
          <p:nvPr/>
        </p:nvSpPr>
        <p:spPr>
          <a:xfrm>
            <a:off x="7251544" y="5323340"/>
            <a:ext cx="4528457" cy="1301632"/>
          </a:xfrm>
          <a:prstGeom prst="wedgeRoundRectCallout">
            <a:avLst>
              <a:gd name="adj1" fmla="val -89102"/>
              <a:gd name="adj2" fmla="val -51647"/>
              <a:gd name="adj3" fmla="val 16667"/>
            </a:avLst>
          </a:prstGeom>
          <a:solidFill>
            <a:srgbClr val="C000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t>ここの膜融合を阻止する抗体も存在する。</a:t>
            </a:r>
          </a:p>
        </p:txBody>
      </p:sp>
      <p:sp>
        <p:nvSpPr>
          <p:cNvPr id="18" name="テキスト ボックス 17">
            <a:extLst>
              <a:ext uri="{FF2B5EF4-FFF2-40B4-BE49-F238E27FC236}">
                <a16:creationId xmlns:a16="http://schemas.microsoft.com/office/drawing/2014/main" id="{C2B31B86-53B1-4AEA-90A9-D4EA71B66E67}"/>
              </a:ext>
            </a:extLst>
          </p:cNvPr>
          <p:cNvSpPr txBox="1"/>
          <p:nvPr/>
        </p:nvSpPr>
        <p:spPr>
          <a:xfrm>
            <a:off x="6554859" y="476997"/>
            <a:ext cx="5380302" cy="1200329"/>
          </a:xfrm>
          <a:prstGeom prst="rect">
            <a:avLst/>
          </a:prstGeom>
          <a:solidFill>
            <a:schemeClr val="accent5">
              <a:lumMod val="75000"/>
            </a:schemeClr>
          </a:solidFill>
          <a:effectLst>
            <a:outerShdw blurRad="50800" dist="38100" dir="16200000" rotWithShape="0">
              <a:prstClr val="black">
                <a:alpha val="40000"/>
              </a:prstClr>
            </a:outerShdw>
          </a:effectLst>
        </p:spPr>
        <p:txBody>
          <a:bodyPr wrap="square" rtlCol="0">
            <a:spAutoFit/>
          </a:bodyPr>
          <a:lstStyle/>
          <a:p>
            <a:r>
              <a:rPr kumimoji="1" lang="en-US" altLang="ja-JP" sz="2400" b="1" dirty="0">
                <a:solidFill>
                  <a:schemeClr val="bg1"/>
                </a:solidFill>
                <a:effectLst>
                  <a:outerShdw blurRad="38100" dist="38100" dir="2700000" algn="tl">
                    <a:srgbClr val="000000">
                      <a:alpha val="43137"/>
                    </a:srgbClr>
                  </a:outerShdw>
                </a:effectLst>
              </a:rPr>
              <a:t>SARS-</a:t>
            </a:r>
            <a:r>
              <a:rPr kumimoji="1" lang="en-US" altLang="ja-JP" sz="2400" b="1" dirty="0" err="1">
                <a:solidFill>
                  <a:schemeClr val="bg1"/>
                </a:solidFill>
                <a:effectLst>
                  <a:outerShdw blurRad="38100" dist="38100" dir="2700000" algn="tl">
                    <a:srgbClr val="000000">
                      <a:alpha val="43137"/>
                    </a:srgbClr>
                  </a:outerShdw>
                </a:effectLst>
              </a:rPr>
              <a:t>CoV</a:t>
            </a:r>
            <a:r>
              <a:rPr kumimoji="1" lang="ja-JP" altLang="en-US" sz="2400" b="1" dirty="0">
                <a:solidFill>
                  <a:schemeClr val="bg1"/>
                </a:solidFill>
                <a:effectLst>
                  <a:outerShdw blurRad="38100" dist="38100" dir="2700000" algn="tl">
                    <a:srgbClr val="000000">
                      <a:alpha val="43137"/>
                    </a:srgbClr>
                  </a:outerShdw>
                </a:effectLst>
              </a:rPr>
              <a:t>は細胞外のプロテアーゼにより</a:t>
            </a:r>
            <a:r>
              <a:rPr kumimoji="1" lang="en-US" altLang="ja-JP" sz="2400" b="1" dirty="0">
                <a:solidFill>
                  <a:schemeClr val="bg1"/>
                </a:solidFill>
                <a:effectLst>
                  <a:outerShdw blurRad="38100" dist="38100" dir="2700000" algn="tl">
                    <a:srgbClr val="000000">
                      <a:alpha val="43137"/>
                    </a:srgbClr>
                  </a:outerShdw>
                </a:effectLst>
              </a:rPr>
              <a:t>S</a:t>
            </a:r>
            <a:r>
              <a:rPr kumimoji="1" lang="ja-JP" altLang="en-US" sz="2400" b="1" dirty="0">
                <a:solidFill>
                  <a:schemeClr val="bg1"/>
                </a:solidFill>
                <a:effectLst>
                  <a:outerShdw blurRad="38100" dist="38100" dir="2700000" algn="tl">
                    <a:srgbClr val="000000">
                      <a:alpha val="43137"/>
                    </a:srgbClr>
                  </a:outerShdw>
                </a:effectLst>
              </a:rPr>
              <a:t>（スパイク）蛋白が活性化され膜融合が生じ侵入することもある。</a:t>
            </a:r>
          </a:p>
        </p:txBody>
      </p:sp>
    </p:spTree>
    <p:extLst>
      <p:ext uri="{BB962C8B-B14F-4D97-AF65-F5344CB8AC3E}">
        <p14:creationId xmlns:p14="http://schemas.microsoft.com/office/powerpoint/2010/main" val="3482544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12B790-F92D-474E-80D3-85EE6C3C02F5}"/>
              </a:ext>
            </a:extLst>
          </p:cNvPr>
          <p:cNvSpPr>
            <a:spLocks noGrp="1"/>
          </p:cNvSpPr>
          <p:nvPr>
            <p:ph type="title"/>
          </p:nvPr>
        </p:nvSpPr>
        <p:spPr>
          <a:xfrm>
            <a:off x="1726474" y="277812"/>
            <a:ext cx="8218714" cy="806450"/>
          </a:xfrm>
        </p:spPr>
        <p:txBody>
          <a:bodyPr>
            <a:normAutofit fontScale="90000"/>
          </a:bodyPr>
          <a:lstStyle/>
          <a:p>
            <a:pPr algn="ctr"/>
            <a:r>
              <a:rPr lang="en-US" altLang="ja-JP" dirty="0"/>
              <a:t>SARS-CoV-2</a:t>
            </a:r>
            <a:r>
              <a:rPr lang="ja-JP" altLang="en-US" dirty="0"/>
              <a:t>ワクチンと中和抗体</a:t>
            </a:r>
          </a:p>
        </p:txBody>
      </p:sp>
      <p:sp>
        <p:nvSpPr>
          <p:cNvPr id="3" name="コンテンツ プレースホルダー 2">
            <a:extLst>
              <a:ext uri="{FF2B5EF4-FFF2-40B4-BE49-F238E27FC236}">
                <a16:creationId xmlns:a16="http://schemas.microsoft.com/office/drawing/2014/main" id="{FC445D8E-EB2F-4061-9834-6BEC19EEC991}"/>
              </a:ext>
            </a:extLst>
          </p:cNvPr>
          <p:cNvSpPr>
            <a:spLocks noGrp="1"/>
          </p:cNvSpPr>
          <p:nvPr>
            <p:ph idx="1"/>
          </p:nvPr>
        </p:nvSpPr>
        <p:spPr>
          <a:xfrm>
            <a:off x="838200" y="1245326"/>
            <a:ext cx="10515600" cy="4931637"/>
          </a:xfrm>
          <a:ln w="57150">
            <a:solidFill>
              <a:srgbClr val="C00000"/>
            </a:solidFill>
          </a:ln>
        </p:spPr>
        <p:txBody>
          <a:bodyPr anchor="ctr"/>
          <a:lstStyle/>
          <a:p>
            <a:pPr>
              <a:buFont typeface="Wingdings" panose="05000000000000000000" pitchFamily="2" charset="2"/>
              <a:buChar char="Ø"/>
            </a:pPr>
            <a:r>
              <a:rPr lang="ja-JP" altLang="en-US" dirty="0"/>
              <a:t>中和抗体（血清）はワクチンの有効性のあくまで</a:t>
            </a:r>
            <a:r>
              <a:rPr lang="ja-JP" altLang="en-US" b="1" dirty="0">
                <a:solidFill>
                  <a:srgbClr val="FF0000"/>
                </a:solidFill>
              </a:rPr>
              <a:t>指標</a:t>
            </a:r>
            <a:r>
              <a:rPr lang="ja-JP" altLang="en-US" dirty="0"/>
              <a:t>である。感染が成立するかどうかの主戦場は上気道粘膜である。</a:t>
            </a:r>
            <a:endParaRPr lang="en-US" altLang="ja-JP" dirty="0"/>
          </a:p>
          <a:p>
            <a:pPr>
              <a:buFont typeface="Wingdings" panose="05000000000000000000" pitchFamily="2" charset="2"/>
              <a:buChar char="Ø"/>
            </a:pPr>
            <a:r>
              <a:rPr lang="ja-JP" altLang="en-US" dirty="0"/>
              <a:t>臨床試験におけるワクチンの有効性は</a:t>
            </a:r>
            <a:r>
              <a:rPr lang="en-US" altLang="ja-JP" dirty="0"/>
              <a:t>『</a:t>
            </a:r>
            <a:r>
              <a:rPr lang="ja-JP" altLang="en-US" dirty="0"/>
              <a:t>発症の有無</a:t>
            </a:r>
            <a:r>
              <a:rPr lang="en-US" altLang="ja-JP" dirty="0"/>
              <a:t>』</a:t>
            </a:r>
            <a:r>
              <a:rPr lang="ja-JP" altLang="en-US" dirty="0"/>
              <a:t>で評価している。</a:t>
            </a:r>
            <a:r>
              <a:rPr lang="en-US" altLang="ja-JP" dirty="0"/>
              <a:t>PCR</a:t>
            </a:r>
            <a:r>
              <a:rPr lang="ja-JP" altLang="en-US" dirty="0"/>
              <a:t>検査を実施して</a:t>
            </a:r>
            <a:r>
              <a:rPr lang="en-US" altLang="ja-JP" dirty="0"/>
              <a:t>『</a:t>
            </a:r>
            <a:r>
              <a:rPr lang="ja-JP" altLang="en-US" dirty="0"/>
              <a:t>感染防御能</a:t>
            </a:r>
            <a:r>
              <a:rPr lang="en-US" altLang="ja-JP" dirty="0"/>
              <a:t>』</a:t>
            </a:r>
            <a:r>
              <a:rPr lang="ja-JP" altLang="en-US" dirty="0"/>
              <a:t>をみているわけではない。</a:t>
            </a:r>
            <a:endParaRPr lang="en-US" altLang="ja-JP" dirty="0"/>
          </a:p>
          <a:p>
            <a:pPr>
              <a:buFont typeface="Wingdings" panose="05000000000000000000" pitchFamily="2" charset="2"/>
              <a:buChar char="Ø"/>
            </a:pPr>
            <a:r>
              <a:rPr lang="ja-JP" altLang="en-US" dirty="0"/>
              <a:t>変異ウイルスに対する被接種者の中和能評価は、あくまで感染防御に対する指標である。変異ウイルスに感染した被接種者は免疫的記憶があるので、変異ウイルスを中和抗体の誘導は早い</a:t>
            </a:r>
            <a:r>
              <a:rPr lang="ja-JP" altLang="en-US" dirty="0">
                <a:highlight>
                  <a:srgbClr val="FFFF00"/>
                </a:highlight>
              </a:rPr>
              <a:t>☜</a:t>
            </a:r>
            <a:r>
              <a:rPr lang="ja-JP" altLang="en-US" dirty="0"/>
              <a:t>重症化が防げる。</a:t>
            </a:r>
            <a:endParaRPr lang="en-US" altLang="ja-JP" dirty="0"/>
          </a:p>
          <a:p>
            <a:pPr>
              <a:buFont typeface="Wingdings" panose="05000000000000000000" pitchFamily="2" charset="2"/>
              <a:buChar char="Ø"/>
            </a:pPr>
            <a:r>
              <a:rPr lang="ja-JP" altLang="en-US" dirty="0"/>
              <a:t>の評価は</a:t>
            </a:r>
            <a:r>
              <a:rPr lang="en-US" altLang="ja-JP" dirty="0"/>
              <a:t>mRNA</a:t>
            </a:r>
            <a:r>
              <a:rPr lang="ja-JP" altLang="en-US" dirty="0"/>
              <a:t>ワクチンは、細胞表面に</a:t>
            </a:r>
            <a:r>
              <a:rPr lang="en-US" altLang="ja-JP" dirty="0"/>
              <a:t>Spike</a:t>
            </a:r>
            <a:r>
              <a:rPr lang="ja-JP" altLang="en-US" dirty="0"/>
              <a:t>タンパクが発現するので細胞性免疫もしっかり誘導する。</a:t>
            </a:r>
          </a:p>
        </p:txBody>
      </p:sp>
    </p:spTree>
    <p:extLst>
      <p:ext uri="{BB962C8B-B14F-4D97-AF65-F5344CB8AC3E}">
        <p14:creationId xmlns:p14="http://schemas.microsoft.com/office/powerpoint/2010/main" val="19555673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522037-57A2-4B34-B76F-2008CC45E094}"/>
              </a:ext>
            </a:extLst>
          </p:cNvPr>
          <p:cNvSpPr>
            <a:spLocks noGrp="1"/>
          </p:cNvSpPr>
          <p:nvPr>
            <p:ph type="title"/>
          </p:nvPr>
        </p:nvSpPr>
        <p:spPr>
          <a:xfrm>
            <a:off x="739726" y="288389"/>
            <a:ext cx="2988212" cy="605546"/>
          </a:xfrm>
        </p:spPr>
        <p:txBody>
          <a:bodyPr>
            <a:normAutofit fontScale="90000"/>
          </a:bodyPr>
          <a:lstStyle/>
          <a:p>
            <a:pPr algn="ctr"/>
            <a:r>
              <a:rPr kumimoji="1" lang="en-US" altLang="ja-JP" b="1" dirty="0">
                <a:solidFill>
                  <a:srgbClr val="C00000"/>
                </a:solidFill>
                <a:effectLst>
                  <a:outerShdw blurRad="38100" dist="38100" dir="2700000" algn="tl">
                    <a:srgbClr val="000000">
                      <a:alpha val="43137"/>
                    </a:srgbClr>
                  </a:outerShdw>
                </a:effectLst>
              </a:rPr>
              <a:t>Summary</a:t>
            </a:r>
            <a:endParaRPr kumimoji="1" lang="ja-JP" altLang="en-US" b="1" dirty="0">
              <a:solidFill>
                <a:srgbClr val="C00000"/>
              </a:solidFill>
              <a:effectLst>
                <a:outerShdw blurRad="38100" dist="38100" dir="2700000" algn="tl">
                  <a:srgbClr val="000000">
                    <a:alpha val="43137"/>
                  </a:srgbClr>
                </a:outerShdw>
              </a:effectLst>
            </a:endParaRPr>
          </a:p>
        </p:txBody>
      </p:sp>
      <p:sp>
        <p:nvSpPr>
          <p:cNvPr id="3" name="コンテンツ プレースホルダー 2">
            <a:extLst>
              <a:ext uri="{FF2B5EF4-FFF2-40B4-BE49-F238E27FC236}">
                <a16:creationId xmlns:a16="http://schemas.microsoft.com/office/drawing/2014/main" id="{9931478D-D78F-46D9-BAB8-775B6629DD89}"/>
              </a:ext>
            </a:extLst>
          </p:cNvPr>
          <p:cNvSpPr>
            <a:spLocks noGrp="1"/>
          </p:cNvSpPr>
          <p:nvPr>
            <p:ph idx="1"/>
          </p:nvPr>
        </p:nvSpPr>
        <p:spPr>
          <a:xfrm>
            <a:off x="739726" y="1012876"/>
            <a:ext cx="11034932" cy="5556735"/>
          </a:xfrm>
          <a:ln w="57150">
            <a:solidFill>
              <a:srgbClr val="C00000"/>
            </a:solidFill>
          </a:ln>
        </p:spPr>
        <p:txBody>
          <a:bodyPr anchor="ctr">
            <a:normAutofit/>
          </a:bodyPr>
          <a:lstStyle/>
          <a:p>
            <a:pPr>
              <a:buFont typeface="Wingdings" panose="05000000000000000000" pitchFamily="2" charset="2"/>
              <a:buChar char="Ø"/>
            </a:pPr>
            <a:r>
              <a:rPr kumimoji="1" lang="ja-JP" altLang="en-US" sz="3600" dirty="0"/>
              <a:t>ウイルスは本来の宿主のなかでは、比較的おとなしいものである。かれらは自己の複製を目的にして宿主に入り込むが、その病原性が過度に高ければ、結局自分も死滅し子孫を増やせなくなる。</a:t>
            </a:r>
            <a:endParaRPr kumimoji="1" lang="en-US" altLang="ja-JP" sz="3600" dirty="0"/>
          </a:p>
          <a:p>
            <a:pPr>
              <a:buFont typeface="Wingdings" panose="05000000000000000000" pitchFamily="2" charset="2"/>
              <a:buChar char="Ø"/>
            </a:pPr>
            <a:r>
              <a:rPr lang="en-US" altLang="ja-JP" sz="3600" dirty="0"/>
              <a:t>SARS-CoV-2</a:t>
            </a:r>
            <a:r>
              <a:rPr kumimoji="1" lang="ja-JP" altLang="en-US" sz="3600" dirty="0"/>
              <a:t>も長いスパンで見れば、ヒトへの病原性は低くなるだろう。感染力・増殖力は高まり不顕性感染が増える（例えばブタにおける日本脳炎ウイルス）。しかし、ヒトは本来の宿主ではないので直線的に病原性が低くなるのではなく、</a:t>
            </a:r>
            <a:r>
              <a:rPr kumimoji="1" lang="en-US" altLang="ja-JP" sz="3600" dirty="0"/>
              <a:t>”</a:t>
            </a:r>
            <a:r>
              <a:rPr kumimoji="1" lang="ja-JP" altLang="en-US" sz="3600" dirty="0"/>
              <a:t>凶暴な顔</a:t>
            </a:r>
            <a:r>
              <a:rPr kumimoji="1" lang="en-US" altLang="ja-JP" sz="3600" dirty="0"/>
              <a:t>”</a:t>
            </a:r>
            <a:r>
              <a:rPr kumimoji="1" lang="ja-JP" altLang="en-US" sz="3600" dirty="0"/>
              <a:t>を残しながらヒトという新しい宿主に適応していく！</a:t>
            </a:r>
          </a:p>
        </p:txBody>
      </p:sp>
    </p:spTree>
    <p:extLst>
      <p:ext uri="{BB962C8B-B14F-4D97-AF65-F5344CB8AC3E}">
        <p14:creationId xmlns:p14="http://schemas.microsoft.com/office/powerpoint/2010/main" val="1975378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タイトル 1">
            <a:extLst>
              <a:ext uri="{FF2B5EF4-FFF2-40B4-BE49-F238E27FC236}">
                <a16:creationId xmlns:a16="http://schemas.microsoft.com/office/drawing/2014/main" id="{C331712A-FB52-458E-B67F-6F21BE6415D0}"/>
              </a:ext>
            </a:extLst>
          </p:cNvPr>
          <p:cNvSpPr>
            <a:spLocks noGrp="1" noChangeArrowheads="1"/>
          </p:cNvSpPr>
          <p:nvPr>
            <p:ph type="title"/>
          </p:nvPr>
        </p:nvSpPr>
        <p:spPr>
          <a:xfrm>
            <a:off x="227013" y="469900"/>
            <a:ext cx="7156450" cy="2239963"/>
          </a:xfrm>
        </p:spPr>
        <p:txBody>
          <a:bodyPr/>
          <a:lstStyle/>
          <a:p>
            <a:pPr algn="ctr"/>
            <a:r>
              <a:rPr lang="ja-JP" altLang="en-US" sz="6600"/>
              <a:t>ご清聴ありがとうございました！</a:t>
            </a:r>
          </a:p>
        </p:txBody>
      </p:sp>
      <p:pic>
        <p:nvPicPr>
          <p:cNvPr id="116739" name="コンテンツ プレースホルダー 4">
            <a:extLst>
              <a:ext uri="{FF2B5EF4-FFF2-40B4-BE49-F238E27FC236}">
                <a16:creationId xmlns:a16="http://schemas.microsoft.com/office/drawing/2014/main" id="{DA719521-2020-4DBD-814C-FB73084DD74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3254375"/>
            <a:ext cx="12187238" cy="3603625"/>
          </a:xfrm>
        </p:spPr>
      </p:pic>
      <p:pic>
        <p:nvPicPr>
          <p:cNvPr id="7" name="図 6">
            <a:extLst>
              <a:ext uri="{FF2B5EF4-FFF2-40B4-BE49-F238E27FC236}">
                <a16:creationId xmlns:a16="http://schemas.microsoft.com/office/drawing/2014/main" id="{7B80C3CC-2BD7-406A-AE82-15D1CECBDE0D}"/>
              </a:ext>
            </a:extLst>
          </p:cNvPr>
          <p:cNvPicPr>
            <a:picLocks noChangeAspect="1"/>
          </p:cNvPicPr>
          <p:nvPr/>
        </p:nvPicPr>
        <p:blipFill>
          <a:blip r:embed="rId4"/>
          <a:stretch>
            <a:fillRect/>
          </a:stretch>
        </p:blipFill>
        <p:spPr>
          <a:xfrm rot="10800000">
            <a:off x="7382961" y="0"/>
            <a:ext cx="4804096" cy="3603072"/>
          </a:xfrm>
          <a:prstGeom prst="rect">
            <a:avLst/>
          </a:prstGeom>
          <a:ln>
            <a:noFill/>
          </a:ln>
          <a:effectLst>
            <a:softEdge rad="112500"/>
          </a:effectLst>
        </p:spPr>
      </p:pic>
      <p:sp>
        <p:nvSpPr>
          <p:cNvPr id="8" name="テキスト ボックス 7">
            <a:extLst>
              <a:ext uri="{FF2B5EF4-FFF2-40B4-BE49-F238E27FC236}">
                <a16:creationId xmlns:a16="http://schemas.microsoft.com/office/drawing/2014/main" id="{816E2D3F-2757-4604-BBC5-4200D0218541}"/>
              </a:ext>
            </a:extLst>
          </p:cNvPr>
          <p:cNvSpPr txBox="1"/>
          <p:nvPr/>
        </p:nvSpPr>
        <p:spPr>
          <a:xfrm>
            <a:off x="4789488" y="6388100"/>
            <a:ext cx="3389312" cy="400050"/>
          </a:xfrm>
          <a:prstGeom prst="rect">
            <a:avLst/>
          </a:prstGeom>
          <a:noFill/>
        </p:spPr>
        <p:txBody>
          <a:bodyPr>
            <a:spAutoFit/>
          </a:bodyPr>
          <a:lstStyle/>
          <a:p>
            <a:pPr algn="ctr">
              <a:defRPr/>
            </a:pPr>
            <a:r>
              <a:rPr lang="ja-JP" altLang="en-US" sz="2000" b="1" dirty="0">
                <a:solidFill>
                  <a:schemeClr val="bg1"/>
                </a:solidFill>
                <a:effectLst>
                  <a:outerShdw blurRad="38100" dist="38100" dir="2700000" algn="tl">
                    <a:srgbClr val="000000">
                      <a:alpha val="43137"/>
                    </a:srgbClr>
                  </a:outerShdw>
                </a:effectLst>
              </a:rPr>
              <a:t>神奈川県衛生研究所</a:t>
            </a:r>
          </a:p>
        </p:txBody>
      </p:sp>
      <p:sp>
        <p:nvSpPr>
          <p:cNvPr id="9" name="テキスト ボックス 8">
            <a:extLst>
              <a:ext uri="{FF2B5EF4-FFF2-40B4-BE49-F238E27FC236}">
                <a16:creationId xmlns:a16="http://schemas.microsoft.com/office/drawing/2014/main" id="{5E02D462-72BB-4495-883F-AC4B6601AFC5}"/>
              </a:ext>
            </a:extLst>
          </p:cNvPr>
          <p:cNvSpPr txBox="1"/>
          <p:nvPr/>
        </p:nvSpPr>
        <p:spPr>
          <a:xfrm>
            <a:off x="7751763" y="2919413"/>
            <a:ext cx="4168775" cy="461962"/>
          </a:xfrm>
          <a:prstGeom prst="rect">
            <a:avLst/>
          </a:prstGeom>
          <a:noFill/>
        </p:spPr>
        <p:txBody>
          <a:bodyPr>
            <a:spAutoFit/>
          </a:bodyPr>
          <a:lstStyle/>
          <a:p>
            <a:pPr algn="ctr">
              <a:defRPr/>
            </a:pPr>
            <a:r>
              <a:rPr lang="ja-JP" altLang="en-US" sz="2400" b="1" dirty="0">
                <a:solidFill>
                  <a:schemeClr val="accent4">
                    <a:lumMod val="20000"/>
                    <a:lumOff val="80000"/>
                  </a:schemeClr>
                </a:solidFill>
              </a:rPr>
              <a:t>横浜港大桟橋</a:t>
            </a:r>
          </a:p>
        </p:txBody>
      </p:sp>
    </p:spTree>
  </p:cSld>
  <p:clrMapOvr>
    <a:masterClrMapping/>
  </p:clrMapOvr>
  <p:transition spd="slow" advTm="11893"/>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FE11A1-C441-4666-9F40-0BCB3CD8C7D5}"/>
              </a:ext>
            </a:extLst>
          </p:cNvPr>
          <p:cNvSpPr>
            <a:spLocks noGrp="1"/>
          </p:cNvSpPr>
          <p:nvPr>
            <p:ph type="title"/>
          </p:nvPr>
        </p:nvSpPr>
        <p:spPr>
          <a:xfrm>
            <a:off x="253219" y="325488"/>
            <a:ext cx="11676184" cy="799928"/>
          </a:xfrm>
        </p:spPr>
        <p:txBody>
          <a:bodyPr/>
          <a:lstStyle/>
          <a:p>
            <a:pPr algn="ctr"/>
            <a:r>
              <a:rPr kumimoji="1" lang="ja-JP" altLang="en-US" dirty="0"/>
              <a:t>変異ってどのウイルス株と比べて変異なの？</a:t>
            </a:r>
          </a:p>
        </p:txBody>
      </p:sp>
      <p:sp>
        <p:nvSpPr>
          <p:cNvPr id="3" name="コンテンツ プレースホルダー 2">
            <a:extLst>
              <a:ext uri="{FF2B5EF4-FFF2-40B4-BE49-F238E27FC236}">
                <a16:creationId xmlns:a16="http://schemas.microsoft.com/office/drawing/2014/main" id="{CE996F7D-EA15-4D55-A442-F2A2C61AC59C}"/>
              </a:ext>
            </a:extLst>
          </p:cNvPr>
          <p:cNvSpPr>
            <a:spLocks noGrp="1"/>
          </p:cNvSpPr>
          <p:nvPr>
            <p:ph idx="1"/>
          </p:nvPr>
        </p:nvSpPr>
        <p:spPr>
          <a:xfrm>
            <a:off x="246286" y="1206827"/>
            <a:ext cx="9028444" cy="2676881"/>
          </a:xfrm>
        </p:spPr>
        <p:txBody>
          <a:bodyPr/>
          <a:lstStyle/>
          <a:p>
            <a:r>
              <a:rPr kumimoji="1" lang="ja-JP" altLang="en-US" dirty="0"/>
              <a:t>従来株；今まで流行の主流だった株を従来株とするべき。</a:t>
            </a:r>
            <a:r>
              <a:rPr lang="ja-JP" altLang="en-US" dirty="0"/>
              <a:t>☞初期の中国での流行株を基準にすると、今流行しているウイルスはすべて変異ウイルス！</a:t>
            </a:r>
            <a:endParaRPr lang="en-US" altLang="ja-JP" dirty="0"/>
          </a:p>
          <a:p>
            <a:r>
              <a:rPr kumimoji="1" lang="ja-JP" altLang="en-US" dirty="0"/>
              <a:t>コロナウイルスは一本鎖＋極性</a:t>
            </a:r>
            <a:r>
              <a:rPr kumimoji="1" lang="en-US" altLang="ja-JP" dirty="0"/>
              <a:t>RNA</a:t>
            </a:r>
            <a:r>
              <a:rPr kumimoji="1" lang="ja-JP" altLang="en-US" dirty="0"/>
              <a:t>ウイルスで、</a:t>
            </a:r>
            <a:r>
              <a:rPr kumimoji="1" lang="en-US" altLang="ja-JP" dirty="0"/>
              <a:t>RNA</a:t>
            </a:r>
            <a:r>
              <a:rPr kumimoji="1" lang="ja-JP" altLang="en-US" dirty="0"/>
              <a:t>複製の過程で間違いを修正する機能を持っている。決して変異しやすいウイルスではない</a:t>
            </a:r>
            <a:r>
              <a:rPr kumimoji="1" lang="en-US" altLang="ja-JP" dirty="0"/>
              <a:t>【</a:t>
            </a:r>
            <a:r>
              <a:rPr kumimoji="1" lang="ja-JP" altLang="en-US" dirty="0"/>
              <a:t>後述</a:t>
            </a:r>
            <a:r>
              <a:rPr kumimoji="1" lang="en-US" altLang="ja-JP" dirty="0"/>
              <a:t>】</a:t>
            </a:r>
          </a:p>
        </p:txBody>
      </p:sp>
      <p:sp>
        <p:nvSpPr>
          <p:cNvPr id="4" name="テキスト ボックス 3">
            <a:extLst>
              <a:ext uri="{FF2B5EF4-FFF2-40B4-BE49-F238E27FC236}">
                <a16:creationId xmlns:a16="http://schemas.microsoft.com/office/drawing/2014/main" id="{FE12B5D9-8E24-4AB6-BCA2-36288EB9D35C}"/>
              </a:ext>
            </a:extLst>
          </p:cNvPr>
          <p:cNvSpPr txBox="1"/>
          <p:nvPr/>
        </p:nvSpPr>
        <p:spPr>
          <a:xfrm>
            <a:off x="363216" y="3965120"/>
            <a:ext cx="11566187" cy="2831544"/>
          </a:xfrm>
          <a:prstGeom prst="rect">
            <a:avLst/>
          </a:prstGeom>
          <a:noFill/>
          <a:ln w="38100">
            <a:solidFill>
              <a:srgbClr val="00B050"/>
            </a:solidFill>
          </a:ln>
        </p:spPr>
        <p:txBody>
          <a:bodyPr wrap="square" rtlCol="0">
            <a:spAutoFit/>
          </a:bodyPr>
          <a:lstStyle/>
          <a:p>
            <a:r>
              <a:rPr kumimoji="1" lang="ja-JP" altLang="en-US" sz="3200" dirty="0"/>
              <a:t>変異株、変異株といわれるが、フルゲノムで武漢株と</a:t>
            </a:r>
            <a:r>
              <a:rPr lang="en-US" altLang="ja-JP" sz="3200" dirty="0"/>
              <a:t>α</a:t>
            </a:r>
            <a:r>
              <a:rPr lang="ja-JP" altLang="en-US" sz="3200" dirty="0"/>
              <a:t>株を</a:t>
            </a:r>
            <a:r>
              <a:rPr kumimoji="1" lang="ja-JP" altLang="en-US" sz="3200" dirty="0"/>
              <a:t>比較すると</a:t>
            </a:r>
            <a:r>
              <a:rPr kumimoji="1" lang="en-US" altLang="ja-JP" sz="3200" dirty="0"/>
              <a:t>99</a:t>
            </a:r>
            <a:r>
              <a:rPr kumimoji="1" lang="ja-JP" altLang="en-US" sz="3200" dirty="0"/>
              <a:t>％一致します。比較するウイルスにもよりますが、</a:t>
            </a:r>
            <a:r>
              <a:rPr kumimoji="1" lang="en-US" altLang="ja-JP" sz="3200" dirty="0"/>
              <a:t>24</a:t>
            </a:r>
            <a:r>
              <a:rPr kumimoji="1" lang="ja-JP" altLang="en-US" sz="3200" dirty="0"/>
              <a:t>塩基程度！</a:t>
            </a:r>
            <a:r>
              <a:rPr kumimoji="1" lang="en-US" altLang="ja-JP" sz="3200" dirty="0"/>
              <a:t>S</a:t>
            </a:r>
            <a:r>
              <a:rPr kumimoji="1" lang="ja-JP" altLang="en-US" sz="3200" dirty="0"/>
              <a:t>領域で比べても</a:t>
            </a:r>
            <a:r>
              <a:rPr kumimoji="1" lang="en-US" altLang="ja-JP" sz="3200" dirty="0"/>
              <a:t>10</a:t>
            </a:r>
            <a:r>
              <a:rPr kumimoji="1" lang="ja-JP" altLang="en-US" sz="3200" dirty="0"/>
              <a:t>数塩基の違いだけ</a:t>
            </a:r>
            <a:r>
              <a:rPr lang="ja-JP" altLang="en-US" sz="3200" dirty="0"/>
              <a:t>！</a:t>
            </a:r>
            <a:endParaRPr lang="en-US" altLang="ja-JP" sz="3200" dirty="0"/>
          </a:p>
          <a:p>
            <a:pPr algn="r"/>
            <a:r>
              <a:rPr kumimoji="1" lang="ja-JP" altLang="en-US" sz="3200" dirty="0"/>
              <a:t>☜</a:t>
            </a:r>
            <a:r>
              <a:rPr kumimoji="1" lang="en-US" altLang="ja-JP" sz="3200" dirty="0"/>
              <a:t>2002~04</a:t>
            </a:r>
            <a:r>
              <a:rPr kumimoji="1" lang="ja-JP" altLang="en-US" sz="3200" dirty="0"/>
              <a:t>年に国内のブタから分離した日脳ウイルスの相当性は</a:t>
            </a:r>
            <a:r>
              <a:rPr kumimoji="1" lang="en-US" altLang="ja-JP" sz="3200" dirty="0"/>
              <a:t>98</a:t>
            </a:r>
            <a:r>
              <a:rPr kumimoji="1" lang="ja-JP" altLang="en-US" sz="3200" dirty="0"/>
              <a:t>％であった！</a:t>
            </a:r>
            <a:r>
              <a:rPr lang="en-US" altLang="ja-JP" sz="1800" dirty="0" err="1">
                <a:effectLst/>
                <a:latin typeface="Times New Roman" panose="02020603050405020304" pitchFamily="18" charset="0"/>
                <a:ea typeface="ＭＳ 明朝" panose="02020609040205080304" pitchFamily="17" charset="-128"/>
              </a:rPr>
              <a:t>Nerome</a:t>
            </a:r>
            <a:r>
              <a:rPr lang="en-US" altLang="ja-JP" sz="1800" dirty="0">
                <a:effectLst/>
                <a:latin typeface="Times New Roman" panose="02020603050405020304" pitchFamily="18" charset="0"/>
                <a:ea typeface="ＭＳ 明朝" panose="02020609040205080304" pitchFamily="17" charset="-128"/>
              </a:rPr>
              <a:t> R, Tajima S, Takasaki T, </a:t>
            </a:r>
            <a:r>
              <a:rPr lang="en-US" altLang="ja-JP" sz="1800" i="1" dirty="0">
                <a:effectLst/>
                <a:latin typeface="Times New Roman" panose="02020603050405020304" pitchFamily="18" charset="0"/>
                <a:ea typeface="ＭＳ 明朝" panose="02020609040205080304" pitchFamily="17" charset="-128"/>
              </a:rPr>
              <a:t>et al</a:t>
            </a:r>
            <a:r>
              <a:rPr lang="en-US" altLang="ja-JP" sz="1800" dirty="0">
                <a:effectLst/>
                <a:latin typeface="Times New Roman" panose="02020603050405020304" pitchFamily="18" charset="0"/>
                <a:ea typeface="ＭＳ 明朝" panose="02020609040205080304" pitchFamily="17" charset="-128"/>
              </a:rPr>
              <a:t>. Molecular epidemiological analyses of JEV isolates from swine in Japan from 2002 to 2004. J Gen </a:t>
            </a:r>
            <a:r>
              <a:rPr lang="en-US" altLang="ja-JP" sz="1800" dirty="0" err="1">
                <a:effectLst/>
                <a:latin typeface="Times New Roman" panose="02020603050405020304" pitchFamily="18" charset="0"/>
                <a:ea typeface="ＭＳ 明朝" panose="02020609040205080304" pitchFamily="17" charset="-128"/>
              </a:rPr>
              <a:t>Virol</a:t>
            </a:r>
            <a:r>
              <a:rPr lang="en-US" altLang="ja-JP" sz="1800" dirty="0">
                <a:effectLst/>
                <a:latin typeface="Times New Roman" panose="02020603050405020304" pitchFamily="18" charset="0"/>
                <a:ea typeface="ＭＳ 明朝" panose="02020609040205080304" pitchFamily="17" charset="-128"/>
              </a:rPr>
              <a:t>. 2007 88:2762-2768.</a:t>
            </a:r>
            <a:endParaRPr lang="ja-JP" altLang="ja-JP" sz="1800" dirty="0">
              <a:effectLst/>
              <a:latin typeface="Times New Roman" panose="02020603050405020304" pitchFamily="18" charset="0"/>
              <a:ea typeface="ＭＳ 明朝" panose="02020609040205080304" pitchFamily="17" charset="-128"/>
            </a:endParaRPr>
          </a:p>
        </p:txBody>
      </p:sp>
      <p:pic>
        <p:nvPicPr>
          <p:cNvPr id="5" name="図 4">
            <a:extLst>
              <a:ext uri="{FF2B5EF4-FFF2-40B4-BE49-F238E27FC236}">
                <a16:creationId xmlns:a16="http://schemas.microsoft.com/office/drawing/2014/main" id="{D9896A43-A3A7-490C-8C7F-CEF335BB8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6608" y="1109569"/>
            <a:ext cx="2755392" cy="2639568"/>
          </a:xfrm>
          <a:prstGeom prst="rect">
            <a:avLst/>
          </a:prstGeom>
          <a:ln>
            <a:noFill/>
          </a:ln>
          <a:effectLst>
            <a:softEdge rad="112500"/>
          </a:effectLst>
        </p:spPr>
      </p:pic>
    </p:spTree>
    <p:extLst>
      <p:ext uri="{BB962C8B-B14F-4D97-AF65-F5344CB8AC3E}">
        <p14:creationId xmlns:p14="http://schemas.microsoft.com/office/powerpoint/2010/main" val="1507093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508EC1-70E6-4081-B6F7-DEE47E0A3253}"/>
              </a:ext>
            </a:extLst>
          </p:cNvPr>
          <p:cNvSpPr>
            <a:spLocks noGrp="1"/>
          </p:cNvSpPr>
          <p:nvPr>
            <p:ph type="title"/>
          </p:nvPr>
        </p:nvSpPr>
        <p:spPr>
          <a:xfrm>
            <a:off x="838200" y="365126"/>
            <a:ext cx="10515600" cy="814746"/>
          </a:xfrm>
        </p:spPr>
        <p:txBody>
          <a:bodyPr/>
          <a:lstStyle/>
          <a:p>
            <a:pPr algn="ctr"/>
            <a:r>
              <a:rPr lang="ja-JP" altLang="en-US" dirty="0"/>
              <a:t>大きなウイルス、小さなウイルス！</a:t>
            </a:r>
            <a:endParaRPr kumimoji="1" lang="ja-JP" altLang="en-US" dirty="0"/>
          </a:p>
        </p:txBody>
      </p:sp>
      <p:graphicFrame>
        <p:nvGraphicFramePr>
          <p:cNvPr id="4" name="表 4">
            <a:extLst>
              <a:ext uri="{FF2B5EF4-FFF2-40B4-BE49-F238E27FC236}">
                <a16:creationId xmlns:a16="http://schemas.microsoft.com/office/drawing/2014/main" id="{D61577C8-75AD-4AFC-9E39-E6B3D309ED09}"/>
              </a:ext>
            </a:extLst>
          </p:cNvPr>
          <p:cNvGraphicFramePr>
            <a:graphicFrameLocks noGrp="1"/>
          </p:cNvGraphicFramePr>
          <p:nvPr>
            <p:ph idx="1"/>
            <p:extLst>
              <p:ext uri="{D42A27DB-BD31-4B8C-83A1-F6EECF244321}">
                <p14:modId xmlns:p14="http://schemas.microsoft.com/office/powerpoint/2010/main" val="1936319535"/>
              </p:ext>
            </p:extLst>
          </p:nvPr>
        </p:nvGraphicFramePr>
        <p:xfrm>
          <a:off x="281575" y="1885071"/>
          <a:ext cx="11628850" cy="4297680"/>
        </p:xfrm>
        <a:graphic>
          <a:graphicData uri="http://schemas.openxmlformats.org/drawingml/2006/table">
            <a:tbl>
              <a:tblPr firstRow="1" bandRow="1">
                <a:tableStyleId>{5C22544A-7EE6-4342-B048-85BDC9FD1C3A}</a:tableStyleId>
              </a:tblPr>
              <a:tblGrid>
                <a:gridCol w="2374112">
                  <a:extLst>
                    <a:ext uri="{9D8B030D-6E8A-4147-A177-3AD203B41FA5}">
                      <a16:colId xmlns:a16="http://schemas.microsoft.com/office/drawing/2014/main" val="747048667"/>
                    </a:ext>
                  </a:extLst>
                </a:gridCol>
                <a:gridCol w="3043126">
                  <a:extLst>
                    <a:ext uri="{9D8B030D-6E8A-4147-A177-3AD203B41FA5}">
                      <a16:colId xmlns:a16="http://schemas.microsoft.com/office/drawing/2014/main" val="960236368"/>
                    </a:ext>
                  </a:extLst>
                </a:gridCol>
                <a:gridCol w="3467103">
                  <a:extLst>
                    <a:ext uri="{9D8B030D-6E8A-4147-A177-3AD203B41FA5}">
                      <a16:colId xmlns:a16="http://schemas.microsoft.com/office/drawing/2014/main" val="1370808921"/>
                    </a:ext>
                  </a:extLst>
                </a:gridCol>
                <a:gridCol w="2744509">
                  <a:extLst>
                    <a:ext uri="{9D8B030D-6E8A-4147-A177-3AD203B41FA5}">
                      <a16:colId xmlns:a16="http://schemas.microsoft.com/office/drawing/2014/main" val="2431755581"/>
                    </a:ext>
                  </a:extLst>
                </a:gridCol>
              </a:tblGrid>
              <a:tr h="370840">
                <a:tc>
                  <a:txBody>
                    <a:bodyPr/>
                    <a:lstStyle/>
                    <a:p>
                      <a:endParaRPr kumimoji="1" lang="ja-JP" altLang="en-US" sz="2800" dirty="0"/>
                    </a:p>
                  </a:txBody>
                  <a:tcPr/>
                </a:tc>
                <a:tc>
                  <a:txBody>
                    <a:bodyPr/>
                    <a:lstStyle/>
                    <a:p>
                      <a:r>
                        <a:rPr kumimoji="1" lang="ja-JP" altLang="en-US" sz="2800" dirty="0"/>
                        <a:t>天然痘ウイルス</a:t>
                      </a:r>
                    </a:p>
                  </a:txBody>
                  <a:tcPr/>
                </a:tc>
                <a:tc>
                  <a:txBody>
                    <a:bodyPr/>
                    <a:lstStyle/>
                    <a:p>
                      <a:pPr algn="ctr"/>
                      <a:r>
                        <a:rPr kumimoji="1" lang="ja-JP" altLang="en-US" sz="2800" dirty="0"/>
                        <a:t>コロナウイルス</a:t>
                      </a:r>
                    </a:p>
                  </a:txBody>
                  <a:tcPr/>
                </a:tc>
                <a:tc>
                  <a:txBody>
                    <a:bodyPr/>
                    <a:lstStyle/>
                    <a:p>
                      <a:r>
                        <a:rPr kumimoji="1" lang="ja-JP" altLang="en-US" sz="2800" dirty="0"/>
                        <a:t>ノロウイルス</a:t>
                      </a:r>
                    </a:p>
                  </a:txBody>
                  <a:tcPr/>
                </a:tc>
                <a:extLst>
                  <a:ext uri="{0D108BD9-81ED-4DB2-BD59-A6C34878D82A}">
                    <a16:rowId xmlns:a16="http://schemas.microsoft.com/office/drawing/2014/main" val="1677822825"/>
                  </a:ext>
                </a:extLst>
              </a:tr>
              <a:tr h="370840">
                <a:tc>
                  <a:txBody>
                    <a:bodyPr/>
                    <a:lstStyle/>
                    <a:p>
                      <a:r>
                        <a:rPr kumimoji="1" lang="ja-JP" altLang="en-US" sz="2800" dirty="0"/>
                        <a:t>大きさ</a:t>
                      </a:r>
                    </a:p>
                  </a:txBody>
                  <a:tcPr/>
                </a:tc>
                <a:tc>
                  <a:txBody>
                    <a:bodyPr/>
                    <a:lstStyle/>
                    <a:p>
                      <a:r>
                        <a:rPr kumimoji="1" lang="ja-JP" altLang="en-US" sz="2800" b="0" i="0" kern="1200" dirty="0">
                          <a:solidFill>
                            <a:schemeClr val="dk1"/>
                          </a:solidFill>
                          <a:effectLst/>
                          <a:latin typeface="+mn-lt"/>
                          <a:ea typeface="+mn-ea"/>
                          <a:cs typeface="+mn-cs"/>
                        </a:rPr>
                        <a:t>長径</a:t>
                      </a:r>
                      <a:r>
                        <a:rPr kumimoji="1" lang="en-US" altLang="ja-JP" sz="2800" b="0" i="0" kern="1200" dirty="0">
                          <a:solidFill>
                            <a:schemeClr val="dk1"/>
                          </a:solidFill>
                          <a:effectLst/>
                          <a:latin typeface="+mn-lt"/>
                          <a:ea typeface="+mn-ea"/>
                          <a:cs typeface="+mn-cs"/>
                        </a:rPr>
                        <a:t>302nm</a:t>
                      </a:r>
                      <a:r>
                        <a:rPr kumimoji="1" lang="ja-JP" altLang="en-US" sz="2800" b="0" i="0" kern="1200" dirty="0">
                          <a:solidFill>
                            <a:schemeClr val="dk1"/>
                          </a:solidFill>
                          <a:effectLst/>
                          <a:latin typeface="+mn-lt"/>
                          <a:ea typeface="+mn-ea"/>
                          <a:cs typeface="+mn-cs"/>
                        </a:rPr>
                        <a:t>から</a:t>
                      </a:r>
                      <a:r>
                        <a:rPr kumimoji="1" lang="en-US" altLang="ja-JP" sz="2800" b="0" i="0" kern="1200" dirty="0">
                          <a:solidFill>
                            <a:schemeClr val="dk1"/>
                          </a:solidFill>
                          <a:effectLst/>
                          <a:latin typeface="+mn-lt"/>
                          <a:ea typeface="+mn-ea"/>
                          <a:cs typeface="+mn-cs"/>
                        </a:rPr>
                        <a:t>350nm</a:t>
                      </a:r>
                      <a:r>
                        <a:rPr kumimoji="1" lang="ja-JP" altLang="en-US" sz="2800" b="0" i="0" kern="1200" dirty="0">
                          <a:solidFill>
                            <a:schemeClr val="dk1"/>
                          </a:solidFill>
                          <a:effectLst/>
                          <a:latin typeface="+mn-lt"/>
                          <a:ea typeface="+mn-ea"/>
                          <a:cs typeface="+mn-cs"/>
                        </a:rPr>
                        <a:t>、短径</a:t>
                      </a:r>
                      <a:r>
                        <a:rPr kumimoji="1" lang="en-US" altLang="ja-JP" sz="2800" b="0" i="0" kern="1200" dirty="0">
                          <a:solidFill>
                            <a:schemeClr val="dk1"/>
                          </a:solidFill>
                          <a:effectLst/>
                          <a:latin typeface="+mn-lt"/>
                          <a:ea typeface="+mn-ea"/>
                          <a:cs typeface="+mn-cs"/>
                        </a:rPr>
                        <a:t>244nm</a:t>
                      </a:r>
                      <a:r>
                        <a:rPr kumimoji="1" lang="ja-JP" altLang="en-US" sz="2800" b="0" i="0" kern="1200" dirty="0">
                          <a:solidFill>
                            <a:schemeClr val="dk1"/>
                          </a:solidFill>
                          <a:effectLst/>
                          <a:latin typeface="+mn-lt"/>
                          <a:ea typeface="+mn-ea"/>
                          <a:cs typeface="+mn-cs"/>
                        </a:rPr>
                        <a:t>から</a:t>
                      </a:r>
                      <a:r>
                        <a:rPr kumimoji="1" lang="en-US" altLang="ja-JP" sz="2800" b="0" i="0" kern="1200" dirty="0">
                          <a:solidFill>
                            <a:schemeClr val="dk1"/>
                          </a:solidFill>
                          <a:effectLst/>
                          <a:latin typeface="+mn-lt"/>
                          <a:ea typeface="+mn-ea"/>
                          <a:cs typeface="+mn-cs"/>
                        </a:rPr>
                        <a:t>270nm</a:t>
                      </a:r>
                      <a:endParaRPr kumimoji="1" lang="ja-JP" altLang="en-US" sz="2800" dirty="0"/>
                    </a:p>
                  </a:txBody>
                  <a:tcPr/>
                </a:tc>
                <a:tc>
                  <a:txBody>
                    <a:bodyPr/>
                    <a:lstStyle/>
                    <a:p>
                      <a:r>
                        <a:rPr kumimoji="1" lang="ja-JP" altLang="en-US" sz="2800" dirty="0"/>
                        <a:t>直径</a:t>
                      </a:r>
                      <a:endParaRPr kumimoji="1" lang="en-US" altLang="ja-JP" sz="2800" dirty="0"/>
                    </a:p>
                    <a:p>
                      <a:r>
                        <a:rPr kumimoji="1" lang="en-US" altLang="ja-JP" sz="2800" dirty="0"/>
                        <a:t>80nm</a:t>
                      </a:r>
                      <a:r>
                        <a:rPr kumimoji="1" lang="ja-JP" altLang="en-US" sz="2800" dirty="0"/>
                        <a:t>～</a:t>
                      </a:r>
                      <a:r>
                        <a:rPr kumimoji="1" lang="en-US" altLang="ja-JP" sz="2800" dirty="0"/>
                        <a:t>100nm</a:t>
                      </a:r>
                    </a:p>
                    <a:p>
                      <a:r>
                        <a:rPr kumimoji="1" lang="ja-JP" altLang="en-US" sz="2000" dirty="0"/>
                        <a:t>（</a:t>
                      </a:r>
                      <a:r>
                        <a:rPr kumimoji="1" lang="ja-JP" altLang="en-US" sz="2000" dirty="0">
                          <a:highlight>
                            <a:srgbClr val="FFFF00"/>
                          </a:highlight>
                        </a:rPr>
                        <a:t>インフルエンザウイルスとほぼ同じ大きさ</a:t>
                      </a:r>
                      <a:r>
                        <a:rPr kumimoji="1" lang="ja-JP" altLang="en-US" sz="2000" dirty="0"/>
                        <a:t>）</a:t>
                      </a:r>
                    </a:p>
                  </a:txBody>
                  <a:tcPr/>
                </a:tc>
                <a:tc>
                  <a:txBody>
                    <a:bodyPr/>
                    <a:lstStyle/>
                    <a:p>
                      <a:r>
                        <a:rPr kumimoji="1" lang="en-US" altLang="ja-JP" sz="2800" dirty="0"/>
                        <a:t>30nm</a:t>
                      </a:r>
                      <a:endParaRPr kumimoji="1" lang="ja-JP" altLang="en-US" sz="2800" dirty="0"/>
                    </a:p>
                  </a:txBody>
                  <a:tcPr/>
                </a:tc>
                <a:extLst>
                  <a:ext uri="{0D108BD9-81ED-4DB2-BD59-A6C34878D82A}">
                    <a16:rowId xmlns:a16="http://schemas.microsoft.com/office/drawing/2014/main" val="2612887636"/>
                  </a:ext>
                </a:extLst>
              </a:tr>
              <a:tr h="370840">
                <a:tc>
                  <a:txBody>
                    <a:bodyPr/>
                    <a:lstStyle/>
                    <a:p>
                      <a:r>
                        <a:rPr kumimoji="1" lang="ja-JP" altLang="en-US" sz="2800" dirty="0"/>
                        <a:t>遺伝子の長さ</a:t>
                      </a:r>
                    </a:p>
                  </a:txBody>
                  <a:tcPr/>
                </a:tc>
                <a:tc>
                  <a:txBody>
                    <a:bodyPr/>
                    <a:lstStyle/>
                    <a:p>
                      <a:r>
                        <a:rPr kumimoji="1" lang="ja-JP" altLang="en-US" sz="2800" dirty="0"/>
                        <a:t>約</a:t>
                      </a:r>
                      <a:r>
                        <a:rPr kumimoji="1" lang="en-US" altLang="ja-JP" sz="2800" dirty="0"/>
                        <a:t>18</a:t>
                      </a:r>
                      <a:r>
                        <a:rPr kumimoji="1" lang="ja-JP" altLang="en-US" sz="2800" dirty="0"/>
                        <a:t>万</a:t>
                      </a:r>
                      <a:r>
                        <a:rPr kumimoji="1" lang="en-US" altLang="ja-JP" sz="2800" dirty="0"/>
                        <a:t>7</a:t>
                      </a:r>
                      <a:r>
                        <a:rPr kumimoji="1" lang="ja-JP" altLang="en-US" sz="2800" dirty="0"/>
                        <a:t>千塩基</a:t>
                      </a:r>
                    </a:p>
                  </a:txBody>
                  <a:tcPr/>
                </a:tc>
                <a:tc>
                  <a:txBody>
                    <a:bodyPr/>
                    <a:lstStyle/>
                    <a:p>
                      <a:r>
                        <a:rPr kumimoji="1" lang="en-US" altLang="ja-JP" sz="2800" dirty="0"/>
                        <a:t>30,000</a:t>
                      </a:r>
                      <a:r>
                        <a:rPr kumimoji="1" lang="ja-JP" altLang="en-US" sz="2800" dirty="0"/>
                        <a:t>塩基</a:t>
                      </a:r>
                    </a:p>
                  </a:txBody>
                  <a:tcPr/>
                </a:tc>
                <a:tc>
                  <a:txBody>
                    <a:bodyPr/>
                    <a:lstStyle/>
                    <a:p>
                      <a:r>
                        <a:rPr kumimoji="1" lang="en-US" altLang="ja-JP" sz="2800" dirty="0"/>
                        <a:t>7,600</a:t>
                      </a:r>
                      <a:r>
                        <a:rPr kumimoji="1" lang="ja-JP" altLang="en-US" sz="2800" dirty="0"/>
                        <a:t>塩基</a:t>
                      </a:r>
                    </a:p>
                  </a:txBody>
                  <a:tcPr/>
                </a:tc>
                <a:extLst>
                  <a:ext uri="{0D108BD9-81ED-4DB2-BD59-A6C34878D82A}">
                    <a16:rowId xmlns:a16="http://schemas.microsoft.com/office/drawing/2014/main" val="959079120"/>
                  </a:ext>
                </a:extLst>
              </a:tr>
              <a:tr h="370840">
                <a:tc>
                  <a:txBody>
                    <a:bodyPr/>
                    <a:lstStyle/>
                    <a:p>
                      <a:r>
                        <a:rPr kumimoji="1" lang="ja-JP" altLang="en-US" sz="2800" dirty="0"/>
                        <a:t>遺伝子の特徴</a:t>
                      </a:r>
                    </a:p>
                  </a:txBody>
                  <a:tcPr/>
                </a:tc>
                <a:tc>
                  <a:txBody>
                    <a:bodyPr/>
                    <a:lstStyle/>
                    <a:p>
                      <a:pPr algn="ctr"/>
                      <a:r>
                        <a:rPr kumimoji="1" lang="ja-JP" altLang="en-US" sz="2800" dirty="0"/>
                        <a:t>線形２本鎖の</a:t>
                      </a:r>
                      <a:r>
                        <a:rPr kumimoji="1" lang="en-US" altLang="ja-JP" sz="2800" dirty="0"/>
                        <a:t>DNA</a:t>
                      </a:r>
                      <a:endParaRPr kumimoji="1" lang="ja-JP" altLang="en-US" sz="2800" dirty="0"/>
                    </a:p>
                  </a:txBody>
                  <a:tcPr/>
                </a:tc>
                <a:tc>
                  <a:txBody>
                    <a:bodyPr/>
                    <a:lstStyle/>
                    <a:p>
                      <a:pPr algn="ctr"/>
                      <a:r>
                        <a:rPr kumimoji="1" lang="ja-JP" altLang="en-US" sz="2800" dirty="0"/>
                        <a:t>１本鎖</a:t>
                      </a:r>
                      <a:r>
                        <a:rPr kumimoji="1" lang="en-US" altLang="ja-JP" sz="2800" dirty="0"/>
                        <a:t>RNA</a:t>
                      </a:r>
                      <a:endParaRPr kumimoji="1" lang="ja-JP" altLang="en-US" sz="2800" dirty="0"/>
                    </a:p>
                  </a:txBody>
                  <a:tcPr/>
                </a:tc>
                <a:tc>
                  <a:txBody>
                    <a:bodyPr/>
                    <a:lstStyle/>
                    <a:p>
                      <a:pPr algn="ctr"/>
                      <a:r>
                        <a:rPr kumimoji="1" lang="ja-JP" altLang="en-US" sz="2800" dirty="0"/>
                        <a:t>１本鎖</a:t>
                      </a:r>
                      <a:r>
                        <a:rPr kumimoji="1" lang="en-US" altLang="ja-JP" sz="2800" dirty="0"/>
                        <a:t>RNA</a:t>
                      </a:r>
                      <a:endParaRPr kumimoji="1" lang="ja-JP" altLang="en-US" sz="2800" dirty="0"/>
                    </a:p>
                  </a:txBody>
                  <a:tcPr/>
                </a:tc>
                <a:extLst>
                  <a:ext uri="{0D108BD9-81ED-4DB2-BD59-A6C34878D82A}">
                    <a16:rowId xmlns:a16="http://schemas.microsoft.com/office/drawing/2014/main" val="846834909"/>
                  </a:ext>
                </a:extLst>
              </a:tr>
              <a:tr h="370840">
                <a:tc>
                  <a:txBody>
                    <a:bodyPr/>
                    <a:lstStyle/>
                    <a:p>
                      <a:r>
                        <a:rPr kumimoji="1" lang="ja-JP" altLang="en-US" sz="2400" dirty="0"/>
                        <a:t>エンベロープ</a:t>
                      </a:r>
                    </a:p>
                  </a:txBody>
                  <a:tcPr/>
                </a:tc>
                <a:tc>
                  <a:txBody>
                    <a:bodyPr/>
                    <a:lstStyle/>
                    <a:p>
                      <a:pPr algn="ctr"/>
                      <a:r>
                        <a:rPr kumimoji="1" lang="ja-JP" altLang="en-US" sz="2800" dirty="0"/>
                        <a:t>有</a:t>
                      </a:r>
                    </a:p>
                  </a:txBody>
                  <a:tcPr/>
                </a:tc>
                <a:tc>
                  <a:txBody>
                    <a:bodyPr/>
                    <a:lstStyle/>
                    <a:p>
                      <a:pPr algn="ctr"/>
                      <a:r>
                        <a:rPr kumimoji="1" lang="ja-JP" altLang="en-US" sz="2800" dirty="0"/>
                        <a:t>有</a:t>
                      </a:r>
                    </a:p>
                  </a:txBody>
                  <a:tcPr/>
                </a:tc>
                <a:tc>
                  <a:txBody>
                    <a:bodyPr/>
                    <a:lstStyle/>
                    <a:p>
                      <a:pPr algn="ctr"/>
                      <a:r>
                        <a:rPr kumimoji="1" lang="ja-JP" altLang="en-US" sz="2800" dirty="0"/>
                        <a:t>無</a:t>
                      </a:r>
                    </a:p>
                  </a:txBody>
                  <a:tcPr/>
                </a:tc>
                <a:extLst>
                  <a:ext uri="{0D108BD9-81ED-4DB2-BD59-A6C34878D82A}">
                    <a16:rowId xmlns:a16="http://schemas.microsoft.com/office/drawing/2014/main" val="4229551345"/>
                  </a:ext>
                </a:extLst>
              </a:tr>
            </a:tbl>
          </a:graphicData>
        </a:graphic>
      </p:graphicFrame>
      <p:sp>
        <p:nvSpPr>
          <p:cNvPr id="3" name="テキスト ボックス 2">
            <a:extLst>
              <a:ext uri="{FF2B5EF4-FFF2-40B4-BE49-F238E27FC236}">
                <a16:creationId xmlns:a16="http://schemas.microsoft.com/office/drawing/2014/main" id="{3E26FBC9-7820-47E8-86F5-28EAB87772D1}"/>
              </a:ext>
            </a:extLst>
          </p:cNvPr>
          <p:cNvSpPr txBox="1"/>
          <p:nvPr/>
        </p:nvSpPr>
        <p:spPr>
          <a:xfrm>
            <a:off x="281574" y="1179872"/>
            <a:ext cx="11628851" cy="400110"/>
          </a:xfrm>
          <a:prstGeom prst="rect">
            <a:avLst/>
          </a:prstGeom>
          <a:solidFill>
            <a:schemeClr val="accent4">
              <a:lumMod val="40000"/>
              <a:lumOff val="60000"/>
            </a:schemeClr>
          </a:solidFill>
          <a:scene3d>
            <a:camera prst="orthographicFront"/>
            <a:lightRig rig="threePt" dir="t"/>
          </a:scene3d>
          <a:sp3d>
            <a:bevelT/>
          </a:sp3d>
        </p:spPr>
        <p:txBody>
          <a:bodyPr wrap="square" rtlCol="0">
            <a:spAutoFit/>
          </a:bodyPr>
          <a:lstStyle/>
          <a:p>
            <a:pPr algn="ctr"/>
            <a:r>
              <a:rPr kumimoji="1" lang="ja-JP" altLang="en-US" sz="2000" dirty="0"/>
              <a:t>コロナウイルスは</a:t>
            </a:r>
            <a:r>
              <a:rPr kumimoji="1" lang="en-US" altLang="ja-JP" sz="2000" dirty="0"/>
              <a:t>RNA</a:t>
            </a:r>
            <a:r>
              <a:rPr kumimoji="1" lang="ja-JP" altLang="en-US" sz="2000" dirty="0"/>
              <a:t>ウイルスの中で、最長のウイルスゲノムを持つウイルス　ではあるが・・・</a:t>
            </a:r>
          </a:p>
        </p:txBody>
      </p:sp>
    </p:spTree>
    <p:extLst>
      <p:ext uri="{BB962C8B-B14F-4D97-AF65-F5344CB8AC3E}">
        <p14:creationId xmlns:p14="http://schemas.microsoft.com/office/powerpoint/2010/main" val="1954751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4275E3-CB1B-46E7-839E-76B851C98EBF}"/>
              </a:ext>
            </a:extLst>
          </p:cNvPr>
          <p:cNvSpPr>
            <a:spLocks noGrp="1"/>
          </p:cNvSpPr>
          <p:nvPr>
            <p:ph type="title"/>
          </p:nvPr>
        </p:nvSpPr>
        <p:spPr>
          <a:xfrm>
            <a:off x="0" y="93847"/>
            <a:ext cx="12192000" cy="811471"/>
          </a:xfrm>
        </p:spPr>
        <p:txBody>
          <a:bodyPr>
            <a:normAutofit/>
          </a:bodyPr>
          <a:lstStyle/>
          <a:p>
            <a:pPr algn="ctr"/>
            <a:r>
              <a:rPr kumimoji="1" lang="ja-JP" altLang="en-US" sz="4000" b="1" dirty="0">
                <a:effectLst>
                  <a:outerShdw blurRad="38100" dist="38100" dir="2700000" algn="tl">
                    <a:srgbClr val="000000">
                      <a:alpha val="43137"/>
                    </a:srgbClr>
                  </a:outerShdw>
                </a:effectLst>
              </a:rPr>
              <a:t>インフルエンザウイルスとコロナウイルス</a:t>
            </a:r>
          </a:p>
        </p:txBody>
      </p:sp>
      <p:grpSp>
        <p:nvGrpSpPr>
          <p:cNvPr id="16" name="グループ化 15">
            <a:extLst>
              <a:ext uri="{FF2B5EF4-FFF2-40B4-BE49-F238E27FC236}">
                <a16:creationId xmlns:a16="http://schemas.microsoft.com/office/drawing/2014/main" id="{6C893210-29DB-471A-92F6-DFA627B4E9E9}"/>
              </a:ext>
            </a:extLst>
          </p:cNvPr>
          <p:cNvGrpSpPr/>
          <p:nvPr/>
        </p:nvGrpSpPr>
        <p:grpSpPr>
          <a:xfrm>
            <a:off x="4582850" y="2615501"/>
            <a:ext cx="2287880" cy="2277644"/>
            <a:chOff x="301404" y="3081850"/>
            <a:chExt cx="3231577" cy="3154138"/>
          </a:xfrm>
        </p:grpSpPr>
        <p:grpSp>
          <p:nvGrpSpPr>
            <p:cNvPr id="38" name="グループ化 37">
              <a:extLst>
                <a:ext uri="{FF2B5EF4-FFF2-40B4-BE49-F238E27FC236}">
                  <a16:creationId xmlns:a16="http://schemas.microsoft.com/office/drawing/2014/main" id="{D02FACDF-CC20-4091-A6D3-8D1C62FB4EF5}"/>
                </a:ext>
              </a:extLst>
            </p:cNvPr>
            <p:cNvGrpSpPr/>
            <p:nvPr/>
          </p:nvGrpSpPr>
          <p:grpSpPr>
            <a:xfrm>
              <a:off x="1045498" y="4114679"/>
              <a:ext cx="1801450" cy="1226406"/>
              <a:chOff x="2130458" y="4056667"/>
              <a:chExt cx="1885361" cy="1222343"/>
            </a:xfrm>
          </p:grpSpPr>
          <p:cxnSp>
            <p:nvCxnSpPr>
              <p:cNvPr id="39" name="直線コネクタ 38">
                <a:extLst>
                  <a:ext uri="{FF2B5EF4-FFF2-40B4-BE49-F238E27FC236}">
                    <a16:creationId xmlns:a16="http://schemas.microsoft.com/office/drawing/2014/main" id="{91A3C2E1-8E72-4217-AD71-A99AE24BC624}"/>
                  </a:ext>
                </a:extLst>
              </p:cNvPr>
              <p:cNvCxnSpPr>
                <a:cxnSpLocks/>
              </p:cNvCxnSpPr>
              <p:nvPr/>
            </p:nvCxnSpPr>
            <p:spPr>
              <a:xfrm>
                <a:off x="2130458" y="5279010"/>
                <a:ext cx="65044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E3495E39-DFD9-46F6-A747-CD457939ACF4}"/>
                  </a:ext>
                </a:extLst>
              </p:cNvPr>
              <p:cNvCxnSpPr>
                <a:cxnSpLocks/>
              </p:cNvCxnSpPr>
              <p:nvPr/>
            </p:nvCxnSpPr>
            <p:spPr>
              <a:xfrm>
                <a:off x="2130458" y="4931790"/>
                <a:ext cx="867266"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44327E52-35E2-47E8-A048-B7D029E015B1}"/>
                  </a:ext>
                </a:extLst>
              </p:cNvPr>
              <p:cNvCxnSpPr>
                <a:cxnSpLocks/>
              </p:cNvCxnSpPr>
              <p:nvPr/>
            </p:nvCxnSpPr>
            <p:spPr>
              <a:xfrm>
                <a:off x="2130458" y="4763677"/>
                <a:ext cx="970961"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943BA005-AC00-4F46-9974-3E9730FE0E93}"/>
                  </a:ext>
                </a:extLst>
              </p:cNvPr>
              <p:cNvCxnSpPr>
                <a:cxnSpLocks/>
              </p:cNvCxnSpPr>
              <p:nvPr/>
            </p:nvCxnSpPr>
            <p:spPr>
              <a:xfrm>
                <a:off x="2130458" y="4595566"/>
                <a:ext cx="116892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75A39EC9-5096-4DA8-9484-69FA071A735A}"/>
                  </a:ext>
                </a:extLst>
              </p:cNvPr>
              <p:cNvCxnSpPr>
                <a:cxnSpLocks/>
              </p:cNvCxnSpPr>
              <p:nvPr/>
            </p:nvCxnSpPr>
            <p:spPr>
              <a:xfrm>
                <a:off x="2130458" y="4408601"/>
                <a:ext cx="1366886"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C5ED08CE-9D8A-4D36-9AA6-5768E427C066}"/>
                  </a:ext>
                </a:extLst>
              </p:cNvPr>
              <p:cNvCxnSpPr>
                <a:cxnSpLocks/>
              </p:cNvCxnSpPr>
              <p:nvPr/>
            </p:nvCxnSpPr>
            <p:spPr>
              <a:xfrm>
                <a:off x="2130458" y="4237348"/>
                <a:ext cx="1659117"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F254D965-17FA-4FAD-8996-FF5BC3C6282F}"/>
                  </a:ext>
                </a:extLst>
              </p:cNvPr>
              <p:cNvCxnSpPr>
                <a:cxnSpLocks/>
              </p:cNvCxnSpPr>
              <p:nvPr/>
            </p:nvCxnSpPr>
            <p:spPr>
              <a:xfrm>
                <a:off x="2130458" y="4056667"/>
                <a:ext cx="1885361"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082CF2E1-FCEF-4B33-B489-F96EE25E7ACB}"/>
                  </a:ext>
                </a:extLst>
              </p:cNvPr>
              <p:cNvCxnSpPr/>
              <p:nvPr/>
            </p:nvCxnSpPr>
            <p:spPr>
              <a:xfrm>
                <a:off x="2130458" y="5101472"/>
                <a:ext cx="763571" cy="0"/>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3" name="グループ化 2">
              <a:extLst>
                <a:ext uri="{FF2B5EF4-FFF2-40B4-BE49-F238E27FC236}">
                  <a16:creationId xmlns:a16="http://schemas.microsoft.com/office/drawing/2014/main" id="{91E86C13-72DC-400E-B189-BE26CAD2D0F4}"/>
                </a:ext>
              </a:extLst>
            </p:cNvPr>
            <p:cNvGrpSpPr/>
            <p:nvPr/>
          </p:nvGrpSpPr>
          <p:grpSpPr>
            <a:xfrm>
              <a:off x="301404" y="3081850"/>
              <a:ext cx="3231577" cy="3154138"/>
              <a:chOff x="1374683" y="2940296"/>
              <a:chExt cx="3322737" cy="3327773"/>
            </a:xfrm>
          </p:grpSpPr>
          <p:grpSp>
            <p:nvGrpSpPr>
              <p:cNvPr id="7" name="グループ化 6">
                <a:extLst>
                  <a:ext uri="{FF2B5EF4-FFF2-40B4-BE49-F238E27FC236}">
                    <a16:creationId xmlns:a16="http://schemas.microsoft.com/office/drawing/2014/main" id="{57282EC5-AA3F-4CE9-8664-354B97C0713C}"/>
                  </a:ext>
                </a:extLst>
              </p:cNvPr>
              <p:cNvGrpSpPr/>
              <p:nvPr/>
            </p:nvGrpSpPr>
            <p:grpSpPr>
              <a:xfrm>
                <a:off x="1592345" y="3177922"/>
                <a:ext cx="2810758" cy="2835287"/>
                <a:chOff x="1668545" y="3186260"/>
                <a:chExt cx="2810758" cy="2835287"/>
              </a:xfrm>
            </p:grpSpPr>
            <p:sp>
              <p:nvSpPr>
                <p:cNvPr id="4" name="フローチャート: 結合子 3">
                  <a:extLst>
                    <a:ext uri="{FF2B5EF4-FFF2-40B4-BE49-F238E27FC236}">
                      <a16:creationId xmlns:a16="http://schemas.microsoft.com/office/drawing/2014/main" id="{397F1C5E-246C-40FE-AED2-B8558674CF88}"/>
                    </a:ext>
                  </a:extLst>
                </p:cNvPr>
                <p:cNvSpPr/>
                <p:nvPr/>
              </p:nvSpPr>
              <p:spPr>
                <a:xfrm>
                  <a:off x="1736521" y="3271706"/>
                  <a:ext cx="2676088" cy="2676088"/>
                </a:xfrm>
                <a:prstGeom prst="flowChartConnector">
                  <a:avLst/>
                </a:prstGeom>
                <a:noFill/>
                <a:ln w="1270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フローチャート: 結合子 4">
                  <a:extLst>
                    <a:ext uri="{FF2B5EF4-FFF2-40B4-BE49-F238E27FC236}">
                      <a16:creationId xmlns:a16="http://schemas.microsoft.com/office/drawing/2014/main" id="{610F40AC-79E1-4514-9614-206846373C9A}"/>
                    </a:ext>
                  </a:extLst>
                </p:cNvPr>
                <p:cNvSpPr/>
                <p:nvPr/>
              </p:nvSpPr>
              <p:spPr>
                <a:xfrm>
                  <a:off x="1828799" y="3350353"/>
                  <a:ext cx="2498103" cy="2518794"/>
                </a:xfrm>
                <a:prstGeom prst="flowChartConnector">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ローチャート: 結合子 5">
                  <a:extLst>
                    <a:ext uri="{FF2B5EF4-FFF2-40B4-BE49-F238E27FC236}">
                      <a16:creationId xmlns:a16="http://schemas.microsoft.com/office/drawing/2014/main" id="{C11D8EB1-D21A-4DDB-BCAB-D14B1EEC0A9A}"/>
                    </a:ext>
                  </a:extLst>
                </p:cNvPr>
                <p:cNvSpPr/>
                <p:nvPr/>
              </p:nvSpPr>
              <p:spPr>
                <a:xfrm>
                  <a:off x="1668545" y="3186260"/>
                  <a:ext cx="2810758" cy="2835287"/>
                </a:xfrm>
                <a:prstGeom prst="flowChartConnector">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48" name="図 47">
                <a:extLst>
                  <a:ext uri="{FF2B5EF4-FFF2-40B4-BE49-F238E27FC236}">
                    <a16:creationId xmlns:a16="http://schemas.microsoft.com/office/drawing/2014/main" id="{D9AEB42B-4FB8-4594-A293-B79108775D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513395">
                <a:off x="3772074" y="3244263"/>
                <a:ext cx="352425" cy="352425"/>
              </a:xfrm>
              <a:prstGeom prst="rect">
                <a:avLst/>
              </a:prstGeom>
            </p:spPr>
          </p:pic>
          <p:sp>
            <p:nvSpPr>
              <p:cNvPr id="49" name="二等辺三角形 48">
                <a:extLst>
                  <a:ext uri="{FF2B5EF4-FFF2-40B4-BE49-F238E27FC236}">
                    <a16:creationId xmlns:a16="http://schemas.microsoft.com/office/drawing/2014/main" id="{D7E19186-2F9C-47F8-8D52-A1D7BC78B235}"/>
                  </a:ext>
                </a:extLst>
              </p:cNvPr>
              <p:cNvSpPr/>
              <p:nvPr/>
            </p:nvSpPr>
            <p:spPr>
              <a:xfrm rot="1563917">
                <a:off x="3586328" y="3128444"/>
                <a:ext cx="226243" cy="19796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二等辺三角形 49">
                <a:extLst>
                  <a:ext uri="{FF2B5EF4-FFF2-40B4-BE49-F238E27FC236}">
                    <a16:creationId xmlns:a16="http://schemas.microsoft.com/office/drawing/2014/main" id="{759205C1-FF10-4323-8C47-A3D88170C2C3}"/>
                  </a:ext>
                </a:extLst>
              </p:cNvPr>
              <p:cNvSpPr/>
              <p:nvPr/>
            </p:nvSpPr>
            <p:spPr>
              <a:xfrm rot="18688385">
                <a:off x="1696280" y="3570329"/>
                <a:ext cx="226243" cy="19796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二等辺三角形 50">
                <a:extLst>
                  <a:ext uri="{FF2B5EF4-FFF2-40B4-BE49-F238E27FC236}">
                    <a16:creationId xmlns:a16="http://schemas.microsoft.com/office/drawing/2014/main" id="{996F3271-F5B2-45A2-9955-9A7873D11BEC}"/>
                  </a:ext>
                </a:extLst>
              </p:cNvPr>
              <p:cNvSpPr/>
              <p:nvPr/>
            </p:nvSpPr>
            <p:spPr>
              <a:xfrm rot="20510511">
                <a:off x="2308337" y="3090633"/>
                <a:ext cx="226243" cy="19796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二等辺三角形 51">
                <a:extLst>
                  <a:ext uri="{FF2B5EF4-FFF2-40B4-BE49-F238E27FC236}">
                    <a16:creationId xmlns:a16="http://schemas.microsoft.com/office/drawing/2014/main" id="{E5290C90-DFD7-4374-A24C-83DBF23D4336}"/>
                  </a:ext>
                </a:extLst>
              </p:cNvPr>
              <p:cNvSpPr/>
              <p:nvPr/>
            </p:nvSpPr>
            <p:spPr>
              <a:xfrm>
                <a:off x="2930187" y="2983781"/>
                <a:ext cx="226243" cy="19796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3" name="図 52">
                <a:extLst>
                  <a:ext uri="{FF2B5EF4-FFF2-40B4-BE49-F238E27FC236}">
                    <a16:creationId xmlns:a16="http://schemas.microsoft.com/office/drawing/2014/main" id="{F2B79207-C00E-48EB-93A8-C62C7F34F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3328">
                <a:off x="3228534" y="2967684"/>
                <a:ext cx="352425" cy="352425"/>
              </a:xfrm>
              <a:prstGeom prst="rect">
                <a:avLst/>
              </a:prstGeom>
            </p:spPr>
          </p:pic>
          <p:pic>
            <p:nvPicPr>
              <p:cNvPr id="54" name="図 53">
                <a:extLst>
                  <a:ext uri="{FF2B5EF4-FFF2-40B4-BE49-F238E27FC236}">
                    <a16:creationId xmlns:a16="http://schemas.microsoft.com/office/drawing/2014/main" id="{20FEC4D0-B6BF-46F9-93A8-1B5913A459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945503">
                <a:off x="2551203" y="2940296"/>
                <a:ext cx="352425" cy="352425"/>
              </a:xfrm>
              <a:prstGeom prst="rect">
                <a:avLst/>
              </a:prstGeom>
            </p:spPr>
          </p:pic>
          <p:pic>
            <p:nvPicPr>
              <p:cNvPr id="55" name="図 54">
                <a:extLst>
                  <a:ext uri="{FF2B5EF4-FFF2-40B4-BE49-F238E27FC236}">
                    <a16:creationId xmlns:a16="http://schemas.microsoft.com/office/drawing/2014/main" id="{97AF490E-E805-4E3A-B33B-9BD1ABACB7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120107">
                <a:off x="1900930" y="3228154"/>
                <a:ext cx="352425" cy="352425"/>
              </a:xfrm>
              <a:prstGeom prst="rect">
                <a:avLst/>
              </a:prstGeom>
            </p:spPr>
          </p:pic>
          <p:sp>
            <p:nvSpPr>
              <p:cNvPr id="47" name="二等辺三角形 46">
                <a:extLst>
                  <a:ext uri="{FF2B5EF4-FFF2-40B4-BE49-F238E27FC236}">
                    <a16:creationId xmlns:a16="http://schemas.microsoft.com/office/drawing/2014/main" id="{682E5D8B-2AAC-4178-8888-73B49FD820E1}"/>
                  </a:ext>
                </a:extLst>
              </p:cNvPr>
              <p:cNvSpPr/>
              <p:nvPr/>
            </p:nvSpPr>
            <p:spPr>
              <a:xfrm rot="4859566">
                <a:off x="4395625" y="4259767"/>
                <a:ext cx="226243" cy="19796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二等辺三角形 55">
                <a:extLst>
                  <a:ext uri="{FF2B5EF4-FFF2-40B4-BE49-F238E27FC236}">
                    <a16:creationId xmlns:a16="http://schemas.microsoft.com/office/drawing/2014/main" id="{273A7674-294C-416D-B944-F9E07358B746}"/>
                  </a:ext>
                </a:extLst>
              </p:cNvPr>
              <p:cNvSpPr/>
              <p:nvPr/>
            </p:nvSpPr>
            <p:spPr>
              <a:xfrm rot="3353580">
                <a:off x="4110790" y="3589460"/>
                <a:ext cx="226243" cy="19796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二等辺三角形 56">
                <a:extLst>
                  <a:ext uri="{FF2B5EF4-FFF2-40B4-BE49-F238E27FC236}">
                    <a16:creationId xmlns:a16="http://schemas.microsoft.com/office/drawing/2014/main" id="{2E6D2DC5-0D0E-4503-8681-CD3183ACE86B}"/>
                  </a:ext>
                </a:extLst>
              </p:cNvPr>
              <p:cNvSpPr/>
              <p:nvPr/>
            </p:nvSpPr>
            <p:spPr>
              <a:xfrm>
                <a:off x="1562786" y="5127863"/>
                <a:ext cx="226243" cy="19796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二等辺三角形 57">
                <a:extLst>
                  <a:ext uri="{FF2B5EF4-FFF2-40B4-BE49-F238E27FC236}">
                    <a16:creationId xmlns:a16="http://schemas.microsoft.com/office/drawing/2014/main" id="{31148E5F-BE95-409A-8582-24C1A1596FCA}"/>
                  </a:ext>
                </a:extLst>
              </p:cNvPr>
              <p:cNvSpPr/>
              <p:nvPr/>
            </p:nvSpPr>
            <p:spPr>
              <a:xfrm rot="2386400">
                <a:off x="1432473" y="4346203"/>
                <a:ext cx="226243" cy="18822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二等辺三角形 58">
                <a:extLst>
                  <a:ext uri="{FF2B5EF4-FFF2-40B4-BE49-F238E27FC236}">
                    <a16:creationId xmlns:a16="http://schemas.microsoft.com/office/drawing/2014/main" id="{3E67D06B-CC47-40D9-B846-5D612A5D0793}"/>
                  </a:ext>
                </a:extLst>
              </p:cNvPr>
              <p:cNvSpPr/>
              <p:nvPr/>
            </p:nvSpPr>
            <p:spPr>
              <a:xfrm rot="1477924">
                <a:off x="3821319" y="5634905"/>
                <a:ext cx="226243" cy="19796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0" name="図 59">
                <a:extLst>
                  <a:ext uri="{FF2B5EF4-FFF2-40B4-BE49-F238E27FC236}">
                    <a16:creationId xmlns:a16="http://schemas.microsoft.com/office/drawing/2014/main" id="{FC3B1956-7CB0-4C0A-A046-F9A8C65DA3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756810">
                <a:off x="4192303" y="3816063"/>
                <a:ext cx="352425" cy="352425"/>
              </a:xfrm>
              <a:prstGeom prst="rect">
                <a:avLst/>
              </a:prstGeom>
            </p:spPr>
          </p:pic>
          <p:pic>
            <p:nvPicPr>
              <p:cNvPr id="61" name="図 60">
                <a:extLst>
                  <a:ext uri="{FF2B5EF4-FFF2-40B4-BE49-F238E27FC236}">
                    <a16:creationId xmlns:a16="http://schemas.microsoft.com/office/drawing/2014/main" id="{A24B247E-DCA7-4A6C-A60D-ECFCF42F78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692237">
                <a:off x="1428998" y="3837550"/>
                <a:ext cx="352425" cy="352425"/>
              </a:xfrm>
              <a:prstGeom prst="rect">
                <a:avLst/>
              </a:prstGeom>
            </p:spPr>
          </p:pic>
          <p:pic>
            <p:nvPicPr>
              <p:cNvPr id="62" name="図 61">
                <a:extLst>
                  <a:ext uri="{FF2B5EF4-FFF2-40B4-BE49-F238E27FC236}">
                    <a16:creationId xmlns:a16="http://schemas.microsoft.com/office/drawing/2014/main" id="{7CF319D9-B82C-4C65-BB89-E9281B894B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631751">
                <a:off x="4344995" y="4590075"/>
                <a:ext cx="352425" cy="352425"/>
              </a:xfrm>
              <a:prstGeom prst="rect">
                <a:avLst/>
              </a:prstGeom>
            </p:spPr>
          </p:pic>
          <p:pic>
            <p:nvPicPr>
              <p:cNvPr id="63" name="図 62">
                <a:extLst>
                  <a:ext uri="{FF2B5EF4-FFF2-40B4-BE49-F238E27FC236}">
                    <a16:creationId xmlns:a16="http://schemas.microsoft.com/office/drawing/2014/main" id="{F0ECD328-207A-43B7-B645-BBC2304F1E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462166">
                <a:off x="1374683" y="4735668"/>
                <a:ext cx="352425" cy="352425"/>
              </a:xfrm>
              <a:prstGeom prst="rect">
                <a:avLst/>
              </a:prstGeom>
            </p:spPr>
          </p:pic>
          <p:pic>
            <p:nvPicPr>
              <p:cNvPr id="64" name="図 63">
                <a:extLst>
                  <a:ext uri="{FF2B5EF4-FFF2-40B4-BE49-F238E27FC236}">
                    <a16:creationId xmlns:a16="http://schemas.microsoft.com/office/drawing/2014/main" id="{04E777C7-41BE-4C55-A3A9-4D9FD15920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9434398">
                <a:off x="3412648" y="5825518"/>
                <a:ext cx="352425" cy="352425"/>
              </a:xfrm>
              <a:prstGeom prst="rect">
                <a:avLst/>
              </a:prstGeom>
            </p:spPr>
          </p:pic>
          <p:sp>
            <p:nvSpPr>
              <p:cNvPr id="66" name="二等辺三角形 65">
                <a:extLst>
                  <a:ext uri="{FF2B5EF4-FFF2-40B4-BE49-F238E27FC236}">
                    <a16:creationId xmlns:a16="http://schemas.microsoft.com/office/drawing/2014/main" id="{F17DC929-3511-4328-87F2-28B93DF45562}"/>
                  </a:ext>
                </a:extLst>
              </p:cNvPr>
              <p:cNvSpPr/>
              <p:nvPr/>
            </p:nvSpPr>
            <p:spPr>
              <a:xfrm rot="3063539">
                <a:off x="3078273" y="5973297"/>
                <a:ext cx="226243" cy="19796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二等辺三角形 66">
                <a:extLst>
                  <a:ext uri="{FF2B5EF4-FFF2-40B4-BE49-F238E27FC236}">
                    <a16:creationId xmlns:a16="http://schemas.microsoft.com/office/drawing/2014/main" id="{4C18ECB3-81E1-4F06-B0A4-CD45699C531E}"/>
                  </a:ext>
                </a:extLst>
              </p:cNvPr>
              <p:cNvSpPr/>
              <p:nvPr/>
            </p:nvSpPr>
            <p:spPr>
              <a:xfrm rot="6576343">
                <a:off x="4328633" y="5018289"/>
                <a:ext cx="226243" cy="19796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8" name="図 67">
                <a:extLst>
                  <a:ext uri="{FF2B5EF4-FFF2-40B4-BE49-F238E27FC236}">
                    <a16:creationId xmlns:a16="http://schemas.microsoft.com/office/drawing/2014/main" id="{C013B0A8-E99F-4AC8-A701-AC054FB508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1424158">
                <a:off x="2530256" y="5915644"/>
                <a:ext cx="352425" cy="352425"/>
              </a:xfrm>
              <a:prstGeom prst="rect">
                <a:avLst/>
              </a:prstGeom>
            </p:spPr>
          </p:pic>
          <p:pic>
            <p:nvPicPr>
              <p:cNvPr id="70" name="図 69">
                <a:extLst>
                  <a:ext uri="{FF2B5EF4-FFF2-40B4-BE49-F238E27FC236}">
                    <a16:creationId xmlns:a16="http://schemas.microsoft.com/office/drawing/2014/main" id="{DAF20F5A-C87D-4817-9EDE-783A4F84FA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467699">
                <a:off x="4020542" y="5312674"/>
                <a:ext cx="352425" cy="352425"/>
              </a:xfrm>
              <a:prstGeom prst="rect">
                <a:avLst/>
              </a:prstGeom>
            </p:spPr>
          </p:pic>
          <p:pic>
            <p:nvPicPr>
              <p:cNvPr id="80" name="図 79">
                <a:extLst>
                  <a:ext uri="{FF2B5EF4-FFF2-40B4-BE49-F238E27FC236}">
                    <a16:creationId xmlns:a16="http://schemas.microsoft.com/office/drawing/2014/main" id="{335E2F0B-7748-4F90-B615-7C02614ED6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938275">
                <a:off x="1687906" y="5417105"/>
                <a:ext cx="352425" cy="352425"/>
              </a:xfrm>
              <a:prstGeom prst="rect">
                <a:avLst/>
              </a:prstGeom>
            </p:spPr>
          </p:pic>
          <p:sp>
            <p:nvSpPr>
              <p:cNvPr id="82" name="二等辺三角形 81">
                <a:extLst>
                  <a:ext uri="{FF2B5EF4-FFF2-40B4-BE49-F238E27FC236}">
                    <a16:creationId xmlns:a16="http://schemas.microsoft.com/office/drawing/2014/main" id="{003BF5C0-D194-425E-A0BB-5EBDF56E2D20}"/>
                  </a:ext>
                </a:extLst>
              </p:cNvPr>
              <p:cNvSpPr/>
              <p:nvPr/>
            </p:nvSpPr>
            <p:spPr>
              <a:xfrm rot="19914473">
                <a:off x="2106107" y="5760209"/>
                <a:ext cx="226243" cy="19796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8" name="グループ化 7">
            <a:extLst>
              <a:ext uri="{FF2B5EF4-FFF2-40B4-BE49-F238E27FC236}">
                <a16:creationId xmlns:a16="http://schemas.microsoft.com/office/drawing/2014/main" id="{E212B50F-BB01-4A33-A732-3F1E4FB51B89}"/>
              </a:ext>
            </a:extLst>
          </p:cNvPr>
          <p:cNvGrpSpPr/>
          <p:nvPr/>
        </p:nvGrpSpPr>
        <p:grpSpPr>
          <a:xfrm>
            <a:off x="270363" y="911337"/>
            <a:ext cx="3176132" cy="2996837"/>
            <a:chOff x="5571875" y="3035109"/>
            <a:chExt cx="3279394" cy="3359626"/>
          </a:xfrm>
        </p:grpSpPr>
        <p:grpSp>
          <p:nvGrpSpPr>
            <p:cNvPr id="29" name="グループ化 28">
              <a:extLst>
                <a:ext uri="{FF2B5EF4-FFF2-40B4-BE49-F238E27FC236}">
                  <a16:creationId xmlns:a16="http://schemas.microsoft.com/office/drawing/2014/main" id="{C0CA10CC-7D30-41A5-953B-CE0479CB08EA}"/>
                </a:ext>
              </a:extLst>
            </p:cNvPr>
            <p:cNvGrpSpPr/>
            <p:nvPr/>
          </p:nvGrpSpPr>
          <p:grpSpPr>
            <a:xfrm>
              <a:off x="6374091" y="4152505"/>
              <a:ext cx="1885361" cy="1222343"/>
              <a:chOff x="2130458" y="4056667"/>
              <a:chExt cx="1885361" cy="1222343"/>
            </a:xfrm>
          </p:grpSpPr>
          <p:cxnSp>
            <p:nvCxnSpPr>
              <p:cNvPr id="30" name="直線コネクタ 29">
                <a:extLst>
                  <a:ext uri="{FF2B5EF4-FFF2-40B4-BE49-F238E27FC236}">
                    <a16:creationId xmlns:a16="http://schemas.microsoft.com/office/drawing/2014/main" id="{165DCF8C-7E10-4BF6-A8C5-881707573427}"/>
                  </a:ext>
                </a:extLst>
              </p:cNvPr>
              <p:cNvCxnSpPr>
                <a:cxnSpLocks/>
              </p:cNvCxnSpPr>
              <p:nvPr/>
            </p:nvCxnSpPr>
            <p:spPr>
              <a:xfrm>
                <a:off x="2130458" y="5279010"/>
                <a:ext cx="650449"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8E2FF0F0-855B-4BDD-BBED-18B70BD396B0}"/>
                  </a:ext>
                </a:extLst>
              </p:cNvPr>
              <p:cNvCxnSpPr>
                <a:cxnSpLocks/>
              </p:cNvCxnSpPr>
              <p:nvPr/>
            </p:nvCxnSpPr>
            <p:spPr>
              <a:xfrm>
                <a:off x="2130458" y="4931790"/>
                <a:ext cx="867266"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F9879A5A-5C9E-4653-B824-1B2FF08D3EEB}"/>
                  </a:ext>
                </a:extLst>
              </p:cNvPr>
              <p:cNvCxnSpPr>
                <a:cxnSpLocks/>
              </p:cNvCxnSpPr>
              <p:nvPr/>
            </p:nvCxnSpPr>
            <p:spPr>
              <a:xfrm>
                <a:off x="2130458" y="4763677"/>
                <a:ext cx="97096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7C3D9920-752F-47CF-ACEF-A93F57A97C70}"/>
                  </a:ext>
                </a:extLst>
              </p:cNvPr>
              <p:cNvCxnSpPr>
                <a:cxnSpLocks/>
              </p:cNvCxnSpPr>
              <p:nvPr/>
            </p:nvCxnSpPr>
            <p:spPr>
              <a:xfrm>
                <a:off x="2130458" y="4595566"/>
                <a:ext cx="1168923"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2A03BDB2-DAF3-4FB3-9CC3-17993C26BB9E}"/>
                  </a:ext>
                </a:extLst>
              </p:cNvPr>
              <p:cNvCxnSpPr>
                <a:cxnSpLocks/>
              </p:cNvCxnSpPr>
              <p:nvPr/>
            </p:nvCxnSpPr>
            <p:spPr>
              <a:xfrm>
                <a:off x="2130458" y="4408601"/>
                <a:ext cx="1366886"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90B79A84-A067-4300-830C-132FBB715001}"/>
                  </a:ext>
                </a:extLst>
              </p:cNvPr>
              <p:cNvCxnSpPr>
                <a:cxnSpLocks/>
              </p:cNvCxnSpPr>
              <p:nvPr/>
            </p:nvCxnSpPr>
            <p:spPr>
              <a:xfrm>
                <a:off x="2130458" y="4237348"/>
                <a:ext cx="1659117"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EDA2A451-5CB7-402B-A847-88CD7C3342D0}"/>
                  </a:ext>
                </a:extLst>
              </p:cNvPr>
              <p:cNvCxnSpPr>
                <a:cxnSpLocks/>
              </p:cNvCxnSpPr>
              <p:nvPr/>
            </p:nvCxnSpPr>
            <p:spPr>
              <a:xfrm>
                <a:off x="2130458" y="4056667"/>
                <a:ext cx="188536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A2B76B39-D2F9-4A3E-9786-A59E2E7B9B93}"/>
                  </a:ext>
                </a:extLst>
              </p:cNvPr>
              <p:cNvCxnSpPr/>
              <p:nvPr/>
            </p:nvCxnSpPr>
            <p:spPr>
              <a:xfrm>
                <a:off x="2130458" y="5101472"/>
                <a:ext cx="763571"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69" name="図 68">
              <a:extLst>
                <a:ext uri="{FF2B5EF4-FFF2-40B4-BE49-F238E27FC236}">
                  <a16:creationId xmlns:a16="http://schemas.microsoft.com/office/drawing/2014/main" id="{D3DEE1C2-169E-495B-AFF8-CA02E8A056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9795" y="3035109"/>
              <a:ext cx="352425" cy="352425"/>
            </a:xfrm>
            <a:prstGeom prst="rect">
              <a:avLst/>
            </a:prstGeom>
          </p:spPr>
        </p:pic>
        <p:grpSp>
          <p:nvGrpSpPr>
            <p:cNvPr id="71" name="グループ化 70">
              <a:extLst>
                <a:ext uri="{FF2B5EF4-FFF2-40B4-BE49-F238E27FC236}">
                  <a16:creationId xmlns:a16="http://schemas.microsoft.com/office/drawing/2014/main" id="{49E67386-528B-463C-9EFE-D75C5FAA9124}"/>
                </a:ext>
              </a:extLst>
            </p:cNvPr>
            <p:cNvGrpSpPr/>
            <p:nvPr/>
          </p:nvGrpSpPr>
          <p:grpSpPr>
            <a:xfrm>
              <a:off x="5821445" y="3276373"/>
              <a:ext cx="2810758" cy="2835287"/>
              <a:chOff x="1668545" y="3186260"/>
              <a:chExt cx="2810758" cy="2835287"/>
            </a:xfrm>
          </p:grpSpPr>
          <p:sp>
            <p:nvSpPr>
              <p:cNvPr id="72" name="フローチャート: 結合子 71">
                <a:extLst>
                  <a:ext uri="{FF2B5EF4-FFF2-40B4-BE49-F238E27FC236}">
                    <a16:creationId xmlns:a16="http://schemas.microsoft.com/office/drawing/2014/main" id="{63F8B965-9641-4594-8B6C-3568FDC3D7B7}"/>
                  </a:ext>
                </a:extLst>
              </p:cNvPr>
              <p:cNvSpPr/>
              <p:nvPr/>
            </p:nvSpPr>
            <p:spPr>
              <a:xfrm>
                <a:off x="1736521" y="3271706"/>
                <a:ext cx="2676088" cy="2676088"/>
              </a:xfrm>
              <a:prstGeom prst="flowChartConnector">
                <a:avLst/>
              </a:prstGeom>
              <a:noFill/>
              <a:ln w="1270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フローチャート: 結合子 72">
                <a:extLst>
                  <a:ext uri="{FF2B5EF4-FFF2-40B4-BE49-F238E27FC236}">
                    <a16:creationId xmlns:a16="http://schemas.microsoft.com/office/drawing/2014/main" id="{34B2CDF7-DD8A-4197-8ADA-2A88EA075731}"/>
                  </a:ext>
                </a:extLst>
              </p:cNvPr>
              <p:cNvSpPr/>
              <p:nvPr/>
            </p:nvSpPr>
            <p:spPr>
              <a:xfrm>
                <a:off x="1828799" y="3350353"/>
                <a:ext cx="2498103" cy="2518794"/>
              </a:xfrm>
              <a:prstGeom prst="flowChartConnector">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フローチャート: 結合子 73">
                <a:extLst>
                  <a:ext uri="{FF2B5EF4-FFF2-40B4-BE49-F238E27FC236}">
                    <a16:creationId xmlns:a16="http://schemas.microsoft.com/office/drawing/2014/main" id="{C0E1FD08-82B0-45AE-A1BB-AFACF8DA92B4}"/>
                  </a:ext>
                </a:extLst>
              </p:cNvPr>
              <p:cNvSpPr/>
              <p:nvPr/>
            </p:nvSpPr>
            <p:spPr>
              <a:xfrm>
                <a:off x="1668545" y="3186260"/>
                <a:ext cx="2810758" cy="2835287"/>
              </a:xfrm>
              <a:prstGeom prst="flowChartConnector">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79" name="図 78">
              <a:extLst>
                <a:ext uri="{FF2B5EF4-FFF2-40B4-BE49-F238E27FC236}">
                  <a16:creationId xmlns:a16="http://schemas.microsoft.com/office/drawing/2014/main" id="{DAAC9D2B-7339-4F8E-A431-525EDEDC85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571875" y="4574279"/>
              <a:ext cx="352425" cy="352425"/>
            </a:xfrm>
            <a:prstGeom prst="rect">
              <a:avLst/>
            </a:prstGeom>
          </p:spPr>
        </p:pic>
        <p:pic>
          <p:nvPicPr>
            <p:cNvPr id="81" name="図 80">
              <a:extLst>
                <a:ext uri="{FF2B5EF4-FFF2-40B4-BE49-F238E27FC236}">
                  <a16:creationId xmlns:a16="http://schemas.microsoft.com/office/drawing/2014/main" id="{474AE733-E68A-4385-81A9-1853AAECC6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7852">
              <a:off x="7917985" y="3284262"/>
              <a:ext cx="352425" cy="352425"/>
            </a:xfrm>
            <a:prstGeom prst="rect">
              <a:avLst/>
            </a:prstGeom>
          </p:spPr>
        </p:pic>
        <p:sp>
          <p:nvSpPr>
            <p:cNvPr id="85" name="二等辺三角形 84">
              <a:extLst>
                <a:ext uri="{FF2B5EF4-FFF2-40B4-BE49-F238E27FC236}">
                  <a16:creationId xmlns:a16="http://schemas.microsoft.com/office/drawing/2014/main" id="{328091F9-E64C-4411-B2DC-F7CEEF4B7399}"/>
                </a:ext>
              </a:extLst>
            </p:cNvPr>
            <p:cNvSpPr/>
            <p:nvPr/>
          </p:nvSpPr>
          <p:spPr>
            <a:xfrm rot="3042259">
              <a:off x="8324585" y="3672123"/>
              <a:ext cx="226243" cy="197963"/>
            </a:xfrm>
            <a:prstGeom prst="triangle">
              <a:avLst/>
            </a:prstGeom>
            <a:solidFill>
              <a:srgbClr val="E622AE"/>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6" name="二等辺三角形 85">
              <a:extLst>
                <a:ext uri="{FF2B5EF4-FFF2-40B4-BE49-F238E27FC236}">
                  <a16:creationId xmlns:a16="http://schemas.microsoft.com/office/drawing/2014/main" id="{53077850-51F2-4D6C-B5E6-4C839DC9DE6C}"/>
                </a:ext>
              </a:extLst>
            </p:cNvPr>
            <p:cNvSpPr/>
            <p:nvPr/>
          </p:nvSpPr>
          <p:spPr>
            <a:xfrm rot="789713">
              <a:off x="7420439" y="3115982"/>
              <a:ext cx="226243" cy="169100"/>
            </a:xfrm>
            <a:prstGeom prst="triangle">
              <a:avLst/>
            </a:prstGeom>
            <a:solidFill>
              <a:srgbClr val="E622AE"/>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0" name="二等辺三角形 89">
              <a:extLst>
                <a:ext uri="{FF2B5EF4-FFF2-40B4-BE49-F238E27FC236}">
                  <a16:creationId xmlns:a16="http://schemas.microsoft.com/office/drawing/2014/main" id="{170B8ED3-06E9-4B51-99B9-5602938C8846}"/>
                </a:ext>
              </a:extLst>
            </p:cNvPr>
            <p:cNvSpPr/>
            <p:nvPr/>
          </p:nvSpPr>
          <p:spPr>
            <a:xfrm rot="2922605">
              <a:off x="5723587" y="4101246"/>
              <a:ext cx="226243" cy="197963"/>
            </a:xfrm>
            <a:prstGeom prst="triangle">
              <a:avLst/>
            </a:prstGeom>
            <a:solidFill>
              <a:srgbClr val="E622AE"/>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1" name="二等辺三角形 90">
              <a:extLst>
                <a:ext uri="{FF2B5EF4-FFF2-40B4-BE49-F238E27FC236}">
                  <a16:creationId xmlns:a16="http://schemas.microsoft.com/office/drawing/2014/main" id="{51509CA0-3BDD-43AD-B56E-9858275E1CD8}"/>
                </a:ext>
              </a:extLst>
            </p:cNvPr>
            <p:cNvSpPr/>
            <p:nvPr/>
          </p:nvSpPr>
          <p:spPr>
            <a:xfrm rot="528798">
              <a:off x="5722639" y="5081881"/>
              <a:ext cx="226243" cy="197963"/>
            </a:xfrm>
            <a:prstGeom prst="triangle">
              <a:avLst/>
            </a:prstGeom>
            <a:solidFill>
              <a:srgbClr val="E622AE"/>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2" name="二等辺三角形 91">
              <a:extLst>
                <a:ext uri="{FF2B5EF4-FFF2-40B4-BE49-F238E27FC236}">
                  <a16:creationId xmlns:a16="http://schemas.microsoft.com/office/drawing/2014/main" id="{E72DA074-EC23-4F00-8E18-5358B06C8E78}"/>
                </a:ext>
              </a:extLst>
            </p:cNvPr>
            <p:cNvSpPr/>
            <p:nvPr/>
          </p:nvSpPr>
          <p:spPr>
            <a:xfrm rot="19741107">
              <a:off x="6384666" y="5896938"/>
              <a:ext cx="226243" cy="197963"/>
            </a:xfrm>
            <a:prstGeom prst="triangle">
              <a:avLst/>
            </a:prstGeom>
            <a:solidFill>
              <a:srgbClr val="E622AE"/>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3" name="二等辺三角形 92">
              <a:extLst>
                <a:ext uri="{FF2B5EF4-FFF2-40B4-BE49-F238E27FC236}">
                  <a16:creationId xmlns:a16="http://schemas.microsoft.com/office/drawing/2014/main" id="{5B79378D-5617-4BA2-839D-682CCD70D709}"/>
                </a:ext>
              </a:extLst>
            </p:cNvPr>
            <p:cNvSpPr/>
            <p:nvPr/>
          </p:nvSpPr>
          <p:spPr>
            <a:xfrm rot="2877674">
              <a:off x="7505637" y="6040030"/>
              <a:ext cx="226243" cy="197963"/>
            </a:xfrm>
            <a:prstGeom prst="triangle">
              <a:avLst/>
            </a:prstGeom>
            <a:solidFill>
              <a:srgbClr val="E622AE"/>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4" name="二等辺三角形 93">
              <a:extLst>
                <a:ext uri="{FF2B5EF4-FFF2-40B4-BE49-F238E27FC236}">
                  <a16:creationId xmlns:a16="http://schemas.microsoft.com/office/drawing/2014/main" id="{B3A2A473-263D-42E9-A5B5-0EC5609192D0}"/>
                </a:ext>
              </a:extLst>
            </p:cNvPr>
            <p:cNvSpPr/>
            <p:nvPr/>
          </p:nvSpPr>
          <p:spPr>
            <a:xfrm rot="392124">
              <a:off x="8305125" y="5467284"/>
              <a:ext cx="226243" cy="197963"/>
            </a:xfrm>
            <a:prstGeom prst="triangle">
              <a:avLst/>
            </a:prstGeom>
            <a:solidFill>
              <a:srgbClr val="E622AE"/>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5" name="二等辺三角形 94">
              <a:extLst>
                <a:ext uri="{FF2B5EF4-FFF2-40B4-BE49-F238E27FC236}">
                  <a16:creationId xmlns:a16="http://schemas.microsoft.com/office/drawing/2014/main" id="{07813B64-F87E-4EC0-A1F3-BF924C395A65}"/>
                </a:ext>
              </a:extLst>
            </p:cNvPr>
            <p:cNvSpPr/>
            <p:nvPr/>
          </p:nvSpPr>
          <p:spPr>
            <a:xfrm rot="5400000">
              <a:off x="8634068" y="4592422"/>
              <a:ext cx="226243" cy="197963"/>
            </a:xfrm>
            <a:prstGeom prst="triangle">
              <a:avLst/>
            </a:prstGeom>
            <a:solidFill>
              <a:srgbClr val="E622AE"/>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6" name="図 95">
              <a:extLst>
                <a:ext uri="{FF2B5EF4-FFF2-40B4-BE49-F238E27FC236}">
                  <a16:creationId xmlns:a16="http://schemas.microsoft.com/office/drawing/2014/main" id="{83CB9911-FB8C-4318-8A0E-5AF25A67D7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496380">
              <a:off x="5924438" y="5515448"/>
              <a:ext cx="352425" cy="352425"/>
            </a:xfrm>
            <a:prstGeom prst="rect">
              <a:avLst/>
            </a:prstGeom>
          </p:spPr>
        </p:pic>
        <p:pic>
          <p:nvPicPr>
            <p:cNvPr id="98" name="図 97">
              <a:extLst>
                <a:ext uri="{FF2B5EF4-FFF2-40B4-BE49-F238E27FC236}">
                  <a16:creationId xmlns:a16="http://schemas.microsoft.com/office/drawing/2014/main" id="{22FF409E-8CEF-4C0F-B39B-0630526156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991823">
              <a:off x="6892315" y="6042310"/>
              <a:ext cx="352425" cy="352425"/>
            </a:xfrm>
            <a:prstGeom prst="rect">
              <a:avLst/>
            </a:prstGeom>
          </p:spPr>
        </p:pic>
        <p:pic>
          <p:nvPicPr>
            <p:cNvPr id="99" name="図 98">
              <a:extLst>
                <a:ext uri="{FF2B5EF4-FFF2-40B4-BE49-F238E27FC236}">
                  <a16:creationId xmlns:a16="http://schemas.microsoft.com/office/drawing/2014/main" id="{6C6357B3-B4AE-49A6-BC1A-D4264338A2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728879">
              <a:off x="7907212" y="5797892"/>
              <a:ext cx="352425" cy="352425"/>
            </a:xfrm>
            <a:prstGeom prst="rect">
              <a:avLst/>
            </a:prstGeom>
          </p:spPr>
        </p:pic>
        <p:pic>
          <p:nvPicPr>
            <p:cNvPr id="100" name="図 99">
              <a:extLst>
                <a:ext uri="{FF2B5EF4-FFF2-40B4-BE49-F238E27FC236}">
                  <a16:creationId xmlns:a16="http://schemas.microsoft.com/office/drawing/2014/main" id="{C59529E5-4EB6-405A-9490-739E4B568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649066">
              <a:off x="8498844" y="4992151"/>
              <a:ext cx="352425" cy="352425"/>
            </a:xfrm>
            <a:prstGeom prst="rect">
              <a:avLst/>
            </a:prstGeom>
          </p:spPr>
        </p:pic>
        <p:pic>
          <p:nvPicPr>
            <p:cNvPr id="101" name="図 100">
              <a:extLst>
                <a:ext uri="{FF2B5EF4-FFF2-40B4-BE49-F238E27FC236}">
                  <a16:creationId xmlns:a16="http://schemas.microsoft.com/office/drawing/2014/main" id="{33EA24CC-8656-408C-B260-8D1277860B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210778">
              <a:off x="8460441" y="4036945"/>
              <a:ext cx="352425" cy="352425"/>
            </a:xfrm>
            <a:prstGeom prst="rect">
              <a:avLst/>
            </a:prstGeom>
          </p:spPr>
        </p:pic>
        <p:pic>
          <p:nvPicPr>
            <p:cNvPr id="103" name="図 102">
              <a:extLst>
                <a:ext uri="{FF2B5EF4-FFF2-40B4-BE49-F238E27FC236}">
                  <a16:creationId xmlns:a16="http://schemas.microsoft.com/office/drawing/2014/main" id="{E7B26C5C-0433-4495-B5BB-4499F6D2B1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104740">
              <a:off x="5874594" y="3594891"/>
              <a:ext cx="352425" cy="352425"/>
            </a:xfrm>
            <a:prstGeom prst="rect">
              <a:avLst/>
            </a:prstGeom>
          </p:spPr>
        </p:pic>
        <p:sp>
          <p:nvSpPr>
            <p:cNvPr id="104" name="二等辺三角形 103">
              <a:extLst>
                <a:ext uri="{FF2B5EF4-FFF2-40B4-BE49-F238E27FC236}">
                  <a16:creationId xmlns:a16="http://schemas.microsoft.com/office/drawing/2014/main" id="{090801D8-E615-448F-9EA5-CAEF9454ACBA}"/>
                </a:ext>
              </a:extLst>
            </p:cNvPr>
            <p:cNvSpPr/>
            <p:nvPr/>
          </p:nvSpPr>
          <p:spPr>
            <a:xfrm rot="5177215">
              <a:off x="6372369" y="3320037"/>
              <a:ext cx="226243" cy="197963"/>
            </a:xfrm>
            <a:prstGeom prst="triangle">
              <a:avLst/>
            </a:prstGeom>
            <a:solidFill>
              <a:srgbClr val="E622AE"/>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8" name="グループ化 17">
            <a:extLst>
              <a:ext uri="{FF2B5EF4-FFF2-40B4-BE49-F238E27FC236}">
                <a16:creationId xmlns:a16="http://schemas.microsoft.com/office/drawing/2014/main" id="{4D44CEB7-62F2-4A6C-A034-7C4C1316ABFD}"/>
              </a:ext>
            </a:extLst>
          </p:cNvPr>
          <p:cNvGrpSpPr/>
          <p:nvPr/>
        </p:nvGrpSpPr>
        <p:grpSpPr>
          <a:xfrm>
            <a:off x="8528774" y="1139962"/>
            <a:ext cx="3183569" cy="3186450"/>
            <a:chOff x="7540914" y="3476434"/>
            <a:chExt cx="3183569" cy="3186450"/>
          </a:xfrm>
        </p:grpSpPr>
        <p:grpSp>
          <p:nvGrpSpPr>
            <p:cNvPr id="28" name="グループ化 27">
              <a:extLst>
                <a:ext uri="{FF2B5EF4-FFF2-40B4-BE49-F238E27FC236}">
                  <a16:creationId xmlns:a16="http://schemas.microsoft.com/office/drawing/2014/main" id="{D5EE0616-E1A5-4C24-92B0-AE63EE9AC685}"/>
                </a:ext>
              </a:extLst>
            </p:cNvPr>
            <p:cNvGrpSpPr/>
            <p:nvPr/>
          </p:nvGrpSpPr>
          <p:grpSpPr>
            <a:xfrm>
              <a:off x="8236180" y="4462940"/>
              <a:ext cx="1863101" cy="1266738"/>
              <a:chOff x="2130458" y="4056667"/>
              <a:chExt cx="1885361" cy="1222343"/>
            </a:xfrm>
          </p:grpSpPr>
          <p:cxnSp>
            <p:nvCxnSpPr>
              <p:cNvPr id="9" name="直線コネクタ 8">
                <a:extLst>
                  <a:ext uri="{FF2B5EF4-FFF2-40B4-BE49-F238E27FC236}">
                    <a16:creationId xmlns:a16="http://schemas.microsoft.com/office/drawing/2014/main" id="{B5BBB18B-E2BA-4D70-BF58-08D7B9E7C06A}"/>
                  </a:ext>
                </a:extLst>
              </p:cNvPr>
              <p:cNvCxnSpPr>
                <a:cxnSpLocks/>
              </p:cNvCxnSpPr>
              <p:nvPr/>
            </p:nvCxnSpPr>
            <p:spPr>
              <a:xfrm>
                <a:off x="2130458" y="5279010"/>
                <a:ext cx="65044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FAB898AA-7BE3-43F6-B2A6-936FFB350542}"/>
                  </a:ext>
                </a:extLst>
              </p:cNvPr>
              <p:cNvCxnSpPr>
                <a:cxnSpLocks/>
              </p:cNvCxnSpPr>
              <p:nvPr/>
            </p:nvCxnSpPr>
            <p:spPr>
              <a:xfrm>
                <a:off x="2130458" y="4931790"/>
                <a:ext cx="867266"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5DF10B9E-8FE4-4EC8-B401-7B5C6848389B}"/>
                  </a:ext>
                </a:extLst>
              </p:cNvPr>
              <p:cNvCxnSpPr>
                <a:cxnSpLocks/>
              </p:cNvCxnSpPr>
              <p:nvPr/>
            </p:nvCxnSpPr>
            <p:spPr>
              <a:xfrm>
                <a:off x="2130458" y="4763677"/>
                <a:ext cx="970961"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A49B1403-3D18-45C2-857E-103FD0CA3992}"/>
                  </a:ext>
                </a:extLst>
              </p:cNvPr>
              <p:cNvCxnSpPr>
                <a:cxnSpLocks/>
              </p:cNvCxnSpPr>
              <p:nvPr/>
            </p:nvCxnSpPr>
            <p:spPr>
              <a:xfrm>
                <a:off x="2130458" y="4595566"/>
                <a:ext cx="116892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8868F051-0C47-412F-84BD-0F7313B57326}"/>
                  </a:ext>
                </a:extLst>
              </p:cNvPr>
              <p:cNvCxnSpPr>
                <a:cxnSpLocks/>
              </p:cNvCxnSpPr>
              <p:nvPr/>
            </p:nvCxnSpPr>
            <p:spPr>
              <a:xfrm>
                <a:off x="2130458" y="4408601"/>
                <a:ext cx="1366886"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02041BE0-C5C2-46D5-87F8-7C8B080AB869}"/>
                  </a:ext>
                </a:extLst>
              </p:cNvPr>
              <p:cNvCxnSpPr>
                <a:cxnSpLocks/>
              </p:cNvCxnSpPr>
              <p:nvPr/>
            </p:nvCxnSpPr>
            <p:spPr>
              <a:xfrm>
                <a:off x="2130458" y="4237348"/>
                <a:ext cx="1659117"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A5899024-EB0F-48FB-8638-999A55985A4E}"/>
                  </a:ext>
                </a:extLst>
              </p:cNvPr>
              <p:cNvCxnSpPr>
                <a:cxnSpLocks/>
              </p:cNvCxnSpPr>
              <p:nvPr/>
            </p:nvCxnSpPr>
            <p:spPr>
              <a:xfrm>
                <a:off x="2130458" y="4056667"/>
                <a:ext cx="1885361"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0D96DA9B-413E-4428-9096-3D81975C05F9}"/>
                  </a:ext>
                </a:extLst>
              </p:cNvPr>
              <p:cNvCxnSpPr/>
              <p:nvPr/>
            </p:nvCxnSpPr>
            <p:spPr>
              <a:xfrm>
                <a:off x="2130458" y="5101472"/>
                <a:ext cx="763571" cy="0"/>
              </a:xfrm>
              <a:prstGeom prst="line">
                <a:avLst/>
              </a:prstGeom>
              <a:ln w="76200"/>
            </p:spPr>
            <p:style>
              <a:lnRef idx="1">
                <a:schemeClr val="accent1"/>
              </a:lnRef>
              <a:fillRef idx="0">
                <a:schemeClr val="accent1"/>
              </a:fillRef>
              <a:effectRef idx="0">
                <a:schemeClr val="accent1"/>
              </a:effectRef>
              <a:fontRef idx="minor">
                <a:schemeClr val="tx1"/>
              </a:fontRef>
            </p:style>
          </p:cxnSp>
        </p:grpSp>
        <p:sp>
          <p:nvSpPr>
            <p:cNvPr id="65" name="二等辺三角形 64">
              <a:extLst>
                <a:ext uri="{FF2B5EF4-FFF2-40B4-BE49-F238E27FC236}">
                  <a16:creationId xmlns:a16="http://schemas.microsoft.com/office/drawing/2014/main" id="{0D61CD3E-3CD9-4098-BEA2-AF243E65A7D0}"/>
                </a:ext>
              </a:extLst>
            </p:cNvPr>
            <p:cNvSpPr/>
            <p:nvPr/>
          </p:nvSpPr>
          <p:spPr>
            <a:xfrm rot="1343144">
              <a:off x="9604620" y="3558529"/>
              <a:ext cx="226243" cy="19796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5" name="グループ化 74">
              <a:extLst>
                <a:ext uri="{FF2B5EF4-FFF2-40B4-BE49-F238E27FC236}">
                  <a16:creationId xmlns:a16="http://schemas.microsoft.com/office/drawing/2014/main" id="{380AAEA8-CF35-4BAA-8429-F9F0B2743A0A}"/>
                </a:ext>
              </a:extLst>
            </p:cNvPr>
            <p:cNvGrpSpPr/>
            <p:nvPr/>
          </p:nvGrpSpPr>
          <p:grpSpPr>
            <a:xfrm>
              <a:off x="7725079" y="3657588"/>
              <a:ext cx="2810758" cy="2835287"/>
              <a:chOff x="1668545" y="3186260"/>
              <a:chExt cx="2810758" cy="2835287"/>
            </a:xfrm>
          </p:grpSpPr>
          <p:sp>
            <p:nvSpPr>
              <p:cNvPr id="76" name="フローチャート: 結合子 75">
                <a:extLst>
                  <a:ext uri="{FF2B5EF4-FFF2-40B4-BE49-F238E27FC236}">
                    <a16:creationId xmlns:a16="http://schemas.microsoft.com/office/drawing/2014/main" id="{8D3DFF63-B425-44B7-8D2F-CBF128A44EC8}"/>
                  </a:ext>
                </a:extLst>
              </p:cNvPr>
              <p:cNvSpPr/>
              <p:nvPr/>
            </p:nvSpPr>
            <p:spPr>
              <a:xfrm>
                <a:off x="1736521" y="3271706"/>
                <a:ext cx="2676088" cy="2676088"/>
              </a:xfrm>
              <a:prstGeom prst="flowChartConnector">
                <a:avLst/>
              </a:prstGeom>
              <a:noFill/>
              <a:ln w="1270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フローチャート: 結合子 76">
                <a:extLst>
                  <a:ext uri="{FF2B5EF4-FFF2-40B4-BE49-F238E27FC236}">
                    <a16:creationId xmlns:a16="http://schemas.microsoft.com/office/drawing/2014/main" id="{8916B81C-A027-4CC1-92B5-BD73D01533E7}"/>
                  </a:ext>
                </a:extLst>
              </p:cNvPr>
              <p:cNvSpPr/>
              <p:nvPr/>
            </p:nvSpPr>
            <p:spPr>
              <a:xfrm>
                <a:off x="1828799" y="3350353"/>
                <a:ext cx="2498103" cy="2518794"/>
              </a:xfrm>
              <a:prstGeom prst="flowChartConnector">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フローチャート: 結合子 77">
                <a:extLst>
                  <a:ext uri="{FF2B5EF4-FFF2-40B4-BE49-F238E27FC236}">
                    <a16:creationId xmlns:a16="http://schemas.microsoft.com/office/drawing/2014/main" id="{E2988AD7-46A6-4225-865E-1E4B50AB747E}"/>
                  </a:ext>
                </a:extLst>
              </p:cNvPr>
              <p:cNvSpPr/>
              <p:nvPr/>
            </p:nvSpPr>
            <p:spPr>
              <a:xfrm>
                <a:off x="1668545" y="3186260"/>
                <a:ext cx="2810758" cy="2835287"/>
              </a:xfrm>
              <a:prstGeom prst="flowChartConnector">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3" name="二等辺三角形 82">
              <a:extLst>
                <a:ext uri="{FF2B5EF4-FFF2-40B4-BE49-F238E27FC236}">
                  <a16:creationId xmlns:a16="http://schemas.microsoft.com/office/drawing/2014/main" id="{7E74446C-8BA7-4353-A77E-8D194E256CBF}"/>
                </a:ext>
              </a:extLst>
            </p:cNvPr>
            <p:cNvSpPr/>
            <p:nvPr/>
          </p:nvSpPr>
          <p:spPr>
            <a:xfrm rot="4197407">
              <a:off x="7885630" y="4055393"/>
              <a:ext cx="226243" cy="19796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61E57812-80FB-481A-9DAE-9746124CE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982275">
              <a:off x="10557162" y="4827883"/>
              <a:ext cx="171611" cy="163031"/>
            </a:xfrm>
            <a:prstGeom prst="rect">
              <a:avLst/>
            </a:prstGeom>
          </p:spPr>
        </p:pic>
        <p:pic>
          <p:nvPicPr>
            <p:cNvPr id="88" name="図 87">
              <a:extLst>
                <a:ext uri="{FF2B5EF4-FFF2-40B4-BE49-F238E27FC236}">
                  <a16:creationId xmlns:a16="http://schemas.microsoft.com/office/drawing/2014/main" id="{27F37347-7FEB-4EAE-AA44-E8E1AFA8A6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752711">
              <a:off x="10094274" y="3919420"/>
              <a:ext cx="171611" cy="163031"/>
            </a:xfrm>
            <a:prstGeom prst="rect">
              <a:avLst/>
            </a:prstGeom>
          </p:spPr>
        </p:pic>
        <p:pic>
          <p:nvPicPr>
            <p:cNvPr id="89" name="図 88">
              <a:extLst>
                <a:ext uri="{FF2B5EF4-FFF2-40B4-BE49-F238E27FC236}">
                  <a16:creationId xmlns:a16="http://schemas.microsoft.com/office/drawing/2014/main" id="{3BC709C7-E27F-40D2-80F3-C4EE192997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4187" y="3476434"/>
              <a:ext cx="171611" cy="163031"/>
            </a:xfrm>
            <a:prstGeom prst="rect">
              <a:avLst/>
            </a:prstGeom>
          </p:spPr>
        </p:pic>
        <p:sp>
          <p:nvSpPr>
            <p:cNvPr id="105" name="二等辺三角形 104">
              <a:extLst>
                <a:ext uri="{FF2B5EF4-FFF2-40B4-BE49-F238E27FC236}">
                  <a16:creationId xmlns:a16="http://schemas.microsoft.com/office/drawing/2014/main" id="{5EBC8D8A-85E0-46F3-BED0-55BEED458A9A}"/>
                </a:ext>
              </a:extLst>
            </p:cNvPr>
            <p:cNvSpPr/>
            <p:nvPr/>
          </p:nvSpPr>
          <p:spPr>
            <a:xfrm rot="20822116">
              <a:off x="7878512" y="5894987"/>
              <a:ext cx="226243" cy="19796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二等辺三角形 105">
              <a:extLst>
                <a:ext uri="{FF2B5EF4-FFF2-40B4-BE49-F238E27FC236}">
                  <a16:creationId xmlns:a16="http://schemas.microsoft.com/office/drawing/2014/main" id="{429A83FC-3736-4581-A0C9-5A187F206104}"/>
                </a:ext>
              </a:extLst>
            </p:cNvPr>
            <p:cNvSpPr/>
            <p:nvPr/>
          </p:nvSpPr>
          <p:spPr>
            <a:xfrm rot="4027274">
              <a:off x="8897201" y="6450781"/>
              <a:ext cx="226243" cy="19796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二等辺三角形 106">
              <a:extLst>
                <a:ext uri="{FF2B5EF4-FFF2-40B4-BE49-F238E27FC236}">
                  <a16:creationId xmlns:a16="http://schemas.microsoft.com/office/drawing/2014/main" id="{5409AA8C-E305-406F-8483-0C5AD9BF2A4B}"/>
                </a:ext>
              </a:extLst>
            </p:cNvPr>
            <p:cNvSpPr/>
            <p:nvPr/>
          </p:nvSpPr>
          <p:spPr>
            <a:xfrm rot="8360267">
              <a:off x="9948705" y="6207124"/>
              <a:ext cx="226243" cy="19796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二等辺三角形 107">
              <a:extLst>
                <a:ext uri="{FF2B5EF4-FFF2-40B4-BE49-F238E27FC236}">
                  <a16:creationId xmlns:a16="http://schemas.microsoft.com/office/drawing/2014/main" id="{A646BE94-A941-4B88-AD18-9F9BC5D1291F}"/>
                </a:ext>
              </a:extLst>
            </p:cNvPr>
            <p:cNvSpPr/>
            <p:nvPr/>
          </p:nvSpPr>
          <p:spPr>
            <a:xfrm rot="6008436">
              <a:off x="10511714" y="5318020"/>
              <a:ext cx="226243" cy="19796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二等辺三角形 108">
              <a:extLst>
                <a:ext uri="{FF2B5EF4-FFF2-40B4-BE49-F238E27FC236}">
                  <a16:creationId xmlns:a16="http://schemas.microsoft.com/office/drawing/2014/main" id="{342D9F8B-9748-43FC-BF69-DE88E716B1F0}"/>
                </a:ext>
              </a:extLst>
            </p:cNvPr>
            <p:cNvSpPr/>
            <p:nvPr/>
          </p:nvSpPr>
          <p:spPr>
            <a:xfrm rot="3633530">
              <a:off x="10388635" y="4293762"/>
              <a:ext cx="226243" cy="19796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0" name="図 109">
              <a:extLst>
                <a:ext uri="{FF2B5EF4-FFF2-40B4-BE49-F238E27FC236}">
                  <a16:creationId xmlns:a16="http://schemas.microsoft.com/office/drawing/2014/main" id="{E281AF09-ECF5-462E-9D4D-ADE1BE844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084551">
              <a:off x="7633713" y="5522732"/>
              <a:ext cx="171611" cy="163031"/>
            </a:xfrm>
            <a:prstGeom prst="rect">
              <a:avLst/>
            </a:prstGeom>
          </p:spPr>
        </p:pic>
        <p:pic>
          <p:nvPicPr>
            <p:cNvPr id="111" name="図 110">
              <a:extLst>
                <a:ext uri="{FF2B5EF4-FFF2-40B4-BE49-F238E27FC236}">
                  <a16:creationId xmlns:a16="http://schemas.microsoft.com/office/drawing/2014/main" id="{5BF78830-A171-47D1-9A9C-227B6F9BCF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725331">
              <a:off x="8335452" y="6325542"/>
              <a:ext cx="171611" cy="163031"/>
            </a:xfrm>
            <a:prstGeom prst="rect">
              <a:avLst/>
            </a:prstGeom>
          </p:spPr>
        </p:pic>
        <p:pic>
          <p:nvPicPr>
            <p:cNvPr id="112" name="図 111">
              <a:extLst>
                <a:ext uri="{FF2B5EF4-FFF2-40B4-BE49-F238E27FC236}">
                  <a16:creationId xmlns:a16="http://schemas.microsoft.com/office/drawing/2014/main" id="{221A8B7F-B9D7-4A55-AD3D-E3DDCB4A00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892792">
              <a:off x="9416614" y="6468248"/>
              <a:ext cx="171611" cy="163031"/>
            </a:xfrm>
            <a:prstGeom prst="rect">
              <a:avLst/>
            </a:prstGeom>
          </p:spPr>
        </p:pic>
        <p:pic>
          <p:nvPicPr>
            <p:cNvPr id="113" name="図 112">
              <a:extLst>
                <a:ext uri="{FF2B5EF4-FFF2-40B4-BE49-F238E27FC236}">
                  <a16:creationId xmlns:a16="http://schemas.microsoft.com/office/drawing/2014/main" id="{51576783-33D6-4CFB-8092-D17BE7B75C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47205">
              <a:off x="10327270" y="5798282"/>
              <a:ext cx="171611" cy="163031"/>
            </a:xfrm>
            <a:prstGeom prst="rect">
              <a:avLst/>
            </a:prstGeom>
          </p:spPr>
        </p:pic>
        <p:sp>
          <p:nvSpPr>
            <p:cNvPr id="114" name="二等辺三角形 113">
              <a:extLst>
                <a:ext uri="{FF2B5EF4-FFF2-40B4-BE49-F238E27FC236}">
                  <a16:creationId xmlns:a16="http://schemas.microsoft.com/office/drawing/2014/main" id="{E8DBBDF8-C9BF-427D-A280-AC6101FA6754}"/>
                </a:ext>
              </a:extLst>
            </p:cNvPr>
            <p:cNvSpPr/>
            <p:nvPr/>
          </p:nvSpPr>
          <p:spPr>
            <a:xfrm rot="20710972">
              <a:off x="8528752" y="3529754"/>
              <a:ext cx="226243" cy="19796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二等辺三角形 115">
              <a:extLst>
                <a:ext uri="{FF2B5EF4-FFF2-40B4-BE49-F238E27FC236}">
                  <a16:creationId xmlns:a16="http://schemas.microsoft.com/office/drawing/2014/main" id="{9A081C2F-DA42-4E94-9D2E-9D7EAF66B2F1}"/>
                </a:ext>
              </a:extLst>
            </p:cNvPr>
            <p:cNvSpPr/>
            <p:nvPr/>
          </p:nvSpPr>
          <p:spPr>
            <a:xfrm rot="1780622">
              <a:off x="7540914" y="4952423"/>
              <a:ext cx="226243" cy="19796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7" name="図 116">
              <a:extLst>
                <a:ext uri="{FF2B5EF4-FFF2-40B4-BE49-F238E27FC236}">
                  <a16:creationId xmlns:a16="http://schemas.microsoft.com/office/drawing/2014/main" id="{4338986A-73BA-4338-9CE7-E39AB59876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50989">
              <a:off x="8150374" y="3794873"/>
              <a:ext cx="171611" cy="163031"/>
            </a:xfrm>
            <a:prstGeom prst="rect">
              <a:avLst/>
            </a:prstGeom>
          </p:spPr>
        </p:pic>
        <p:pic>
          <p:nvPicPr>
            <p:cNvPr id="118" name="図 117">
              <a:extLst>
                <a:ext uri="{FF2B5EF4-FFF2-40B4-BE49-F238E27FC236}">
                  <a16:creationId xmlns:a16="http://schemas.microsoft.com/office/drawing/2014/main" id="{0C038F97-9906-4F76-B1B0-FA635639C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681969">
              <a:off x="7644929" y="4428944"/>
              <a:ext cx="171611" cy="163031"/>
            </a:xfrm>
            <a:prstGeom prst="rect">
              <a:avLst/>
            </a:prstGeom>
          </p:spPr>
        </p:pic>
      </p:grpSp>
      <p:pic>
        <p:nvPicPr>
          <p:cNvPr id="20" name="図 19">
            <a:extLst>
              <a:ext uri="{FF2B5EF4-FFF2-40B4-BE49-F238E27FC236}">
                <a16:creationId xmlns:a16="http://schemas.microsoft.com/office/drawing/2014/main" id="{25FA4CE6-177B-494D-BCCC-6715C3B8F3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8567" y="3908189"/>
            <a:ext cx="1312686" cy="1225325"/>
          </a:xfrm>
          <a:prstGeom prst="rect">
            <a:avLst/>
          </a:prstGeom>
        </p:spPr>
      </p:pic>
      <p:cxnSp>
        <p:nvCxnSpPr>
          <p:cNvPr id="25" name="直線矢印コネクタ 24">
            <a:extLst>
              <a:ext uri="{FF2B5EF4-FFF2-40B4-BE49-F238E27FC236}">
                <a16:creationId xmlns:a16="http://schemas.microsoft.com/office/drawing/2014/main" id="{2936D6B6-D2A8-4ED3-9982-1F402E001824}"/>
              </a:ext>
            </a:extLst>
          </p:cNvPr>
          <p:cNvCxnSpPr>
            <a:cxnSpLocks/>
          </p:cNvCxnSpPr>
          <p:nvPr/>
        </p:nvCxnSpPr>
        <p:spPr>
          <a:xfrm flipV="1">
            <a:off x="7030369" y="3092997"/>
            <a:ext cx="1046578" cy="610323"/>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27" name="直線矢印コネクタ 26">
            <a:extLst>
              <a:ext uri="{FF2B5EF4-FFF2-40B4-BE49-F238E27FC236}">
                <a16:creationId xmlns:a16="http://schemas.microsoft.com/office/drawing/2014/main" id="{760D8D04-38CD-42F7-93A8-2D9EDFD6D482}"/>
              </a:ext>
            </a:extLst>
          </p:cNvPr>
          <p:cNvCxnSpPr>
            <a:cxnSpLocks/>
          </p:cNvCxnSpPr>
          <p:nvPr/>
        </p:nvCxnSpPr>
        <p:spPr>
          <a:xfrm flipH="1">
            <a:off x="7188997" y="3421017"/>
            <a:ext cx="1233979" cy="68791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0" name="図 119">
            <a:extLst>
              <a:ext uri="{FF2B5EF4-FFF2-40B4-BE49-F238E27FC236}">
                <a16:creationId xmlns:a16="http://schemas.microsoft.com/office/drawing/2014/main" id="{688E7419-507C-4FED-8B94-F66996E583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0671" y="1564932"/>
            <a:ext cx="2073678" cy="1418396"/>
          </a:xfrm>
          <a:prstGeom prst="rect">
            <a:avLst/>
          </a:prstGeom>
        </p:spPr>
      </p:pic>
      <p:sp>
        <p:nvSpPr>
          <p:cNvPr id="121" name="テキスト ボックス 120">
            <a:extLst>
              <a:ext uri="{FF2B5EF4-FFF2-40B4-BE49-F238E27FC236}">
                <a16:creationId xmlns:a16="http://schemas.microsoft.com/office/drawing/2014/main" id="{163505E3-2872-4117-A98F-CA80538F6271}"/>
              </a:ext>
            </a:extLst>
          </p:cNvPr>
          <p:cNvSpPr txBox="1"/>
          <p:nvPr/>
        </p:nvSpPr>
        <p:spPr>
          <a:xfrm>
            <a:off x="1715334" y="3709445"/>
            <a:ext cx="2122431" cy="461665"/>
          </a:xfrm>
          <a:prstGeom prst="rect">
            <a:avLst/>
          </a:prstGeom>
          <a:noFill/>
        </p:spPr>
        <p:txBody>
          <a:bodyPr wrap="square" rtlCol="0">
            <a:spAutoFit/>
          </a:bodyPr>
          <a:lstStyle/>
          <a:p>
            <a:r>
              <a:rPr kumimoji="1" lang="ja-JP" altLang="en-US" sz="2400" b="1" dirty="0"/>
              <a:t>鳥型ウイルス</a:t>
            </a:r>
          </a:p>
        </p:txBody>
      </p:sp>
      <p:cxnSp>
        <p:nvCxnSpPr>
          <p:cNvPr id="122" name="直線矢印コネクタ 121">
            <a:extLst>
              <a:ext uri="{FF2B5EF4-FFF2-40B4-BE49-F238E27FC236}">
                <a16:creationId xmlns:a16="http://schemas.microsoft.com/office/drawing/2014/main" id="{C07FB620-F5E3-4D7D-B906-35FF7B0226FA}"/>
              </a:ext>
            </a:extLst>
          </p:cNvPr>
          <p:cNvCxnSpPr>
            <a:cxnSpLocks/>
          </p:cNvCxnSpPr>
          <p:nvPr/>
        </p:nvCxnSpPr>
        <p:spPr>
          <a:xfrm>
            <a:off x="2554782" y="2878609"/>
            <a:ext cx="1788609" cy="899029"/>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126" name="テキスト ボックス 125">
            <a:extLst>
              <a:ext uri="{FF2B5EF4-FFF2-40B4-BE49-F238E27FC236}">
                <a16:creationId xmlns:a16="http://schemas.microsoft.com/office/drawing/2014/main" id="{37CE6D1E-4B36-4C33-B3EB-57EE1CA95FA2}"/>
              </a:ext>
            </a:extLst>
          </p:cNvPr>
          <p:cNvSpPr txBox="1"/>
          <p:nvPr/>
        </p:nvSpPr>
        <p:spPr>
          <a:xfrm>
            <a:off x="4313674" y="2179689"/>
            <a:ext cx="3242275" cy="461665"/>
          </a:xfrm>
          <a:prstGeom prst="rect">
            <a:avLst/>
          </a:prstGeom>
          <a:noFill/>
        </p:spPr>
        <p:txBody>
          <a:bodyPr wrap="square" rtlCol="0">
            <a:spAutoFit/>
          </a:bodyPr>
          <a:lstStyle/>
          <a:p>
            <a:pPr algn="ctr"/>
            <a:r>
              <a:rPr kumimoji="1" lang="ja-JP" altLang="en-US" sz="2400" b="1" dirty="0"/>
              <a:t>遺伝子再集合ウイルス</a:t>
            </a:r>
          </a:p>
        </p:txBody>
      </p:sp>
      <p:sp>
        <p:nvSpPr>
          <p:cNvPr id="127" name="テキスト ボックス 126">
            <a:extLst>
              <a:ext uri="{FF2B5EF4-FFF2-40B4-BE49-F238E27FC236}">
                <a16:creationId xmlns:a16="http://schemas.microsoft.com/office/drawing/2014/main" id="{0A02B9E9-5FC2-4226-9ED7-D853E93B889F}"/>
              </a:ext>
            </a:extLst>
          </p:cNvPr>
          <p:cNvSpPr txBox="1"/>
          <p:nvPr/>
        </p:nvSpPr>
        <p:spPr>
          <a:xfrm>
            <a:off x="7669374" y="4239120"/>
            <a:ext cx="2407380" cy="461665"/>
          </a:xfrm>
          <a:prstGeom prst="rect">
            <a:avLst/>
          </a:prstGeom>
          <a:noFill/>
        </p:spPr>
        <p:txBody>
          <a:bodyPr wrap="square" rtlCol="0">
            <a:spAutoFit/>
          </a:bodyPr>
          <a:lstStyle/>
          <a:p>
            <a:r>
              <a:rPr kumimoji="1" lang="ja-JP" altLang="en-US" sz="2400" b="1" dirty="0"/>
              <a:t>ヒト型ウイルス</a:t>
            </a:r>
          </a:p>
        </p:txBody>
      </p:sp>
      <p:sp>
        <p:nvSpPr>
          <p:cNvPr id="128" name="吹き出し: 角を丸めた四角形 127">
            <a:extLst>
              <a:ext uri="{FF2B5EF4-FFF2-40B4-BE49-F238E27FC236}">
                <a16:creationId xmlns:a16="http://schemas.microsoft.com/office/drawing/2014/main" id="{F73332A3-9CFA-4D3E-A15D-CB26F457CCF8}"/>
              </a:ext>
            </a:extLst>
          </p:cNvPr>
          <p:cNvSpPr/>
          <p:nvPr/>
        </p:nvSpPr>
        <p:spPr>
          <a:xfrm>
            <a:off x="151369" y="4096273"/>
            <a:ext cx="2966332" cy="797639"/>
          </a:xfrm>
          <a:prstGeom prst="wedgeRoundRectCallout">
            <a:avLst>
              <a:gd name="adj1" fmla="val 59190"/>
              <a:gd name="adj2" fmla="val -3552"/>
              <a:gd name="adj3" fmla="val 16667"/>
            </a:avLst>
          </a:prstGeom>
          <a:solidFill>
            <a:srgbClr val="C00000">
              <a:alpha val="80000"/>
            </a:srgb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ヒト型レセプター</a:t>
            </a:r>
            <a:r>
              <a:rPr kumimoji="1" lang="en-US" altLang="ja-JP" sz="1400" b="1" dirty="0"/>
              <a:t>&amp;</a:t>
            </a:r>
            <a:r>
              <a:rPr lang="ja-JP" altLang="en-US" sz="1400" b="1" dirty="0"/>
              <a:t>鳥型レセプターがブタの呼吸器には存在する。</a:t>
            </a:r>
            <a:endParaRPr kumimoji="1" lang="ja-JP" altLang="en-US" sz="1400" b="1" dirty="0"/>
          </a:p>
        </p:txBody>
      </p:sp>
      <p:pic>
        <p:nvPicPr>
          <p:cNvPr id="131" name="図 130">
            <a:extLst>
              <a:ext uri="{FF2B5EF4-FFF2-40B4-BE49-F238E27FC236}">
                <a16:creationId xmlns:a16="http://schemas.microsoft.com/office/drawing/2014/main" id="{163926BD-022C-49A4-B6FD-23BE778F1C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56003" y="1095207"/>
            <a:ext cx="1714500" cy="1714500"/>
          </a:xfrm>
          <a:prstGeom prst="rect">
            <a:avLst/>
          </a:prstGeom>
        </p:spPr>
      </p:pic>
      <p:sp>
        <p:nvSpPr>
          <p:cNvPr id="132" name="テキスト ボックス 131">
            <a:extLst>
              <a:ext uri="{FF2B5EF4-FFF2-40B4-BE49-F238E27FC236}">
                <a16:creationId xmlns:a16="http://schemas.microsoft.com/office/drawing/2014/main" id="{58CB1EE3-11D2-4998-8C48-5F96EBD8ACCB}"/>
              </a:ext>
            </a:extLst>
          </p:cNvPr>
          <p:cNvSpPr txBox="1"/>
          <p:nvPr/>
        </p:nvSpPr>
        <p:spPr>
          <a:xfrm>
            <a:off x="3497161" y="1120899"/>
            <a:ext cx="4066033" cy="646331"/>
          </a:xfrm>
          <a:prstGeom prst="rect">
            <a:avLst/>
          </a:prstGeom>
          <a:noFill/>
          <a:ln w="38100">
            <a:solidFill>
              <a:schemeClr val="accent2">
                <a:lumMod val="75000"/>
              </a:schemeClr>
            </a:solidFill>
            <a:prstDash val="dash"/>
          </a:ln>
        </p:spPr>
        <p:txBody>
          <a:bodyPr wrap="square" rtlCol="0">
            <a:spAutoFit/>
          </a:bodyPr>
          <a:lstStyle/>
          <a:p>
            <a:pPr marL="285750" indent="-285750">
              <a:buFont typeface="Arial" panose="020B0604020202020204" pitchFamily="34" charset="0"/>
              <a:buChar char="•"/>
            </a:pPr>
            <a:r>
              <a:rPr kumimoji="1" lang="ja-JP" altLang="en-US" dirty="0"/>
              <a:t>鳥型レセプター：</a:t>
            </a:r>
            <a:r>
              <a:rPr kumimoji="1" lang="en-US" altLang="ja-JP" dirty="0"/>
              <a:t>α2-3</a:t>
            </a:r>
            <a:r>
              <a:rPr kumimoji="1" lang="ja-JP" altLang="en-US" dirty="0"/>
              <a:t>シアル酸</a:t>
            </a:r>
            <a:endParaRPr kumimoji="1" lang="en-US" altLang="ja-JP" dirty="0"/>
          </a:p>
          <a:p>
            <a:pPr marL="285750" indent="-285750">
              <a:buFont typeface="Arial" panose="020B0604020202020204" pitchFamily="34" charset="0"/>
              <a:buChar char="•"/>
            </a:pPr>
            <a:r>
              <a:rPr lang="ja-JP" altLang="en-US" dirty="0"/>
              <a:t>ヒト型レセプター：</a:t>
            </a:r>
            <a:r>
              <a:rPr lang="en-US" altLang="ja-JP" dirty="0"/>
              <a:t>α2-6</a:t>
            </a:r>
            <a:r>
              <a:rPr lang="ja-JP" altLang="en-US" dirty="0"/>
              <a:t>シアル酸</a:t>
            </a:r>
            <a:endParaRPr kumimoji="1" lang="ja-JP" altLang="en-US" dirty="0"/>
          </a:p>
        </p:txBody>
      </p:sp>
      <p:grpSp>
        <p:nvGrpSpPr>
          <p:cNvPr id="123" name="グループ化 122">
            <a:extLst>
              <a:ext uri="{FF2B5EF4-FFF2-40B4-BE49-F238E27FC236}">
                <a16:creationId xmlns:a16="http://schemas.microsoft.com/office/drawing/2014/main" id="{5A25BCE6-F32E-4492-A69F-0B1AA2E22C9B}"/>
              </a:ext>
            </a:extLst>
          </p:cNvPr>
          <p:cNvGrpSpPr/>
          <p:nvPr/>
        </p:nvGrpSpPr>
        <p:grpSpPr>
          <a:xfrm>
            <a:off x="348070" y="5547373"/>
            <a:ext cx="11471536" cy="1236934"/>
            <a:chOff x="341650" y="4247674"/>
            <a:chExt cx="11471536" cy="1236934"/>
          </a:xfrm>
        </p:grpSpPr>
        <p:cxnSp>
          <p:nvCxnSpPr>
            <p:cNvPr id="124" name="直線コネクタ 123">
              <a:extLst>
                <a:ext uri="{FF2B5EF4-FFF2-40B4-BE49-F238E27FC236}">
                  <a16:creationId xmlns:a16="http://schemas.microsoft.com/office/drawing/2014/main" id="{BEA78590-8088-4501-8009-EDA032CC9B56}"/>
                </a:ext>
              </a:extLst>
            </p:cNvPr>
            <p:cNvCxnSpPr>
              <a:cxnSpLocks/>
              <a:stCxn id="125" idx="3"/>
            </p:cNvCxnSpPr>
            <p:nvPr/>
          </p:nvCxnSpPr>
          <p:spPr>
            <a:xfrm flipV="1">
              <a:off x="512131" y="4805309"/>
              <a:ext cx="11228765" cy="3211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5" name="正方形/長方形 124">
              <a:extLst>
                <a:ext uri="{FF2B5EF4-FFF2-40B4-BE49-F238E27FC236}">
                  <a16:creationId xmlns:a16="http://schemas.microsoft.com/office/drawing/2014/main" id="{1A235045-114C-485E-8951-682B9CA9A5FA}"/>
                </a:ext>
              </a:extLst>
            </p:cNvPr>
            <p:cNvSpPr/>
            <p:nvPr/>
          </p:nvSpPr>
          <p:spPr>
            <a:xfrm>
              <a:off x="341650" y="4527460"/>
              <a:ext cx="170481" cy="6199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9" name="グループ化 128">
              <a:extLst>
                <a:ext uri="{FF2B5EF4-FFF2-40B4-BE49-F238E27FC236}">
                  <a16:creationId xmlns:a16="http://schemas.microsoft.com/office/drawing/2014/main" id="{C83032E8-1226-47C1-8CCA-F6E72D6A917C}"/>
                </a:ext>
              </a:extLst>
            </p:cNvPr>
            <p:cNvGrpSpPr/>
            <p:nvPr/>
          </p:nvGrpSpPr>
          <p:grpSpPr>
            <a:xfrm>
              <a:off x="637287" y="4556910"/>
              <a:ext cx="7788301" cy="561029"/>
              <a:chOff x="997362" y="4605975"/>
              <a:chExt cx="7869648" cy="561029"/>
            </a:xfrm>
          </p:grpSpPr>
          <p:sp>
            <p:nvSpPr>
              <p:cNvPr id="148" name="正方形/長方形 147">
                <a:extLst>
                  <a:ext uri="{FF2B5EF4-FFF2-40B4-BE49-F238E27FC236}">
                    <a16:creationId xmlns:a16="http://schemas.microsoft.com/office/drawing/2014/main" id="{2FE080F1-8FA1-4411-B111-A9175E73D31A}"/>
                  </a:ext>
                </a:extLst>
              </p:cNvPr>
              <p:cNvSpPr/>
              <p:nvPr/>
            </p:nvSpPr>
            <p:spPr>
              <a:xfrm>
                <a:off x="997362" y="4649821"/>
                <a:ext cx="2747787" cy="3987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effectLst>
                      <a:outerShdw blurRad="38100" dist="38100" dir="2700000" algn="tl">
                        <a:srgbClr val="000000">
                          <a:alpha val="43137"/>
                        </a:srgbClr>
                      </a:outerShdw>
                    </a:effectLst>
                  </a:rPr>
                  <a:t>ORF1a</a:t>
                </a:r>
                <a:endParaRPr kumimoji="1" lang="ja-JP" altLang="en-US" b="1" dirty="0">
                  <a:effectLst>
                    <a:outerShdw blurRad="38100" dist="38100" dir="2700000" algn="tl">
                      <a:srgbClr val="000000">
                        <a:alpha val="43137"/>
                      </a:srgbClr>
                    </a:outerShdw>
                  </a:effectLst>
                </a:endParaRPr>
              </a:p>
            </p:txBody>
          </p:sp>
          <p:sp>
            <p:nvSpPr>
              <p:cNvPr id="149" name="正方形/長方形 148">
                <a:extLst>
                  <a:ext uri="{FF2B5EF4-FFF2-40B4-BE49-F238E27FC236}">
                    <a16:creationId xmlns:a16="http://schemas.microsoft.com/office/drawing/2014/main" id="{4125EAC9-4FB7-49DD-A019-E9BBD270A45B}"/>
                  </a:ext>
                </a:extLst>
              </p:cNvPr>
              <p:cNvSpPr/>
              <p:nvPr/>
            </p:nvSpPr>
            <p:spPr>
              <a:xfrm>
                <a:off x="3745149" y="4649821"/>
                <a:ext cx="2675106" cy="39871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en-US" altLang="ja-JP" b="1" dirty="0">
                    <a:effectLst>
                      <a:outerShdw blurRad="38100" dist="38100" dir="2700000" algn="tl">
                        <a:srgbClr val="000000">
                          <a:alpha val="43137"/>
                        </a:srgbClr>
                      </a:outerShdw>
                    </a:effectLst>
                  </a:rPr>
                  <a:t>ORF1b</a:t>
                </a:r>
                <a:endParaRPr kumimoji="1" lang="ja-JP" altLang="en-US" b="1" dirty="0">
                  <a:effectLst>
                    <a:outerShdw blurRad="38100" dist="38100" dir="2700000" algn="tl">
                      <a:srgbClr val="000000">
                        <a:alpha val="43137"/>
                      </a:srgbClr>
                    </a:outerShdw>
                  </a:effectLst>
                </a:endParaRPr>
              </a:p>
            </p:txBody>
          </p:sp>
          <p:sp>
            <p:nvSpPr>
              <p:cNvPr id="150" name="四角形: 角を丸くする 149">
                <a:extLst>
                  <a:ext uri="{FF2B5EF4-FFF2-40B4-BE49-F238E27FC236}">
                    <a16:creationId xmlns:a16="http://schemas.microsoft.com/office/drawing/2014/main" id="{7FDD235A-9A05-46DD-AA01-AF5E327FA2F1}"/>
                  </a:ext>
                </a:extLst>
              </p:cNvPr>
              <p:cNvSpPr/>
              <p:nvPr/>
            </p:nvSpPr>
            <p:spPr>
              <a:xfrm>
                <a:off x="6420255" y="4649821"/>
                <a:ext cx="1867711" cy="398679"/>
              </a:xfrm>
              <a:prstGeom prst="roundRect">
                <a:avLst/>
              </a:prstGeom>
              <a:solidFill>
                <a:srgbClr val="FF6699"/>
              </a:solidFill>
              <a:ln>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en-US" altLang="ja-JP" b="1" dirty="0">
                    <a:effectLst>
                      <a:outerShdw blurRad="38100" dist="38100" dir="2700000" algn="tl">
                        <a:srgbClr val="000000">
                          <a:alpha val="43137"/>
                        </a:srgbClr>
                      </a:outerShdw>
                    </a:effectLst>
                  </a:rPr>
                  <a:t>S</a:t>
                </a:r>
                <a:endParaRPr kumimoji="1" lang="ja-JP" altLang="en-US" b="1" dirty="0">
                  <a:effectLst>
                    <a:outerShdw blurRad="38100" dist="38100" dir="2700000" algn="tl">
                      <a:srgbClr val="000000">
                        <a:alpha val="43137"/>
                      </a:srgbClr>
                    </a:outerShdw>
                  </a:effectLst>
                </a:endParaRPr>
              </a:p>
            </p:txBody>
          </p:sp>
          <p:sp>
            <p:nvSpPr>
              <p:cNvPr id="151" name="四角形: 角を丸くする 150">
                <a:extLst>
                  <a:ext uri="{FF2B5EF4-FFF2-40B4-BE49-F238E27FC236}">
                    <a16:creationId xmlns:a16="http://schemas.microsoft.com/office/drawing/2014/main" id="{56F9B1BE-4250-460B-AD06-3FA667F48E91}"/>
                  </a:ext>
                </a:extLst>
              </p:cNvPr>
              <p:cNvSpPr/>
              <p:nvPr/>
            </p:nvSpPr>
            <p:spPr>
              <a:xfrm>
                <a:off x="8279175" y="4605975"/>
                <a:ext cx="350196" cy="398665"/>
              </a:xfrm>
              <a:prstGeom prst="roundRect">
                <a:avLst/>
              </a:prstGeom>
              <a:solidFill>
                <a:srgbClr val="92D050"/>
              </a:solidFill>
              <a:ln>
                <a:solidFill>
                  <a:schemeClr val="accent6">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sp>
            <p:nvSpPr>
              <p:cNvPr id="152" name="四角形: 角を丸くする 151">
                <a:extLst>
                  <a:ext uri="{FF2B5EF4-FFF2-40B4-BE49-F238E27FC236}">
                    <a16:creationId xmlns:a16="http://schemas.microsoft.com/office/drawing/2014/main" id="{68610CA1-8902-444D-817D-63ED12C2E28A}"/>
                  </a:ext>
                </a:extLst>
              </p:cNvPr>
              <p:cNvSpPr/>
              <p:nvPr/>
            </p:nvSpPr>
            <p:spPr>
              <a:xfrm>
                <a:off x="8516814" y="4768347"/>
                <a:ext cx="350196" cy="398657"/>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0" name="四角形: 角を丸くする 129">
              <a:extLst>
                <a:ext uri="{FF2B5EF4-FFF2-40B4-BE49-F238E27FC236}">
                  <a16:creationId xmlns:a16="http://schemas.microsoft.com/office/drawing/2014/main" id="{635FA36A-97CB-4A33-99F6-66893B7C0087}"/>
                </a:ext>
              </a:extLst>
            </p:cNvPr>
            <p:cNvSpPr/>
            <p:nvPr/>
          </p:nvSpPr>
          <p:spPr>
            <a:xfrm>
              <a:off x="8468198" y="4627011"/>
              <a:ext cx="415213" cy="42082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b="1" dirty="0">
                  <a:effectLst>
                    <a:outerShdw blurRad="38100" dist="38100" dir="2700000" algn="tl">
                      <a:srgbClr val="000000">
                        <a:alpha val="43137"/>
                      </a:srgbClr>
                    </a:outerShdw>
                  </a:effectLst>
                </a:rPr>
                <a:t>E</a:t>
              </a:r>
              <a:endParaRPr kumimoji="1" lang="ja-JP" altLang="en-US" b="1" dirty="0">
                <a:effectLst>
                  <a:outerShdw blurRad="38100" dist="38100" dir="2700000" algn="tl">
                    <a:srgbClr val="000000">
                      <a:alpha val="43137"/>
                    </a:srgbClr>
                  </a:outerShdw>
                </a:effectLst>
              </a:endParaRPr>
            </a:p>
          </p:txBody>
        </p:sp>
        <p:sp>
          <p:nvSpPr>
            <p:cNvPr id="133" name="四角形: 角を丸くする 132">
              <a:extLst>
                <a:ext uri="{FF2B5EF4-FFF2-40B4-BE49-F238E27FC236}">
                  <a16:creationId xmlns:a16="http://schemas.microsoft.com/office/drawing/2014/main" id="{76913945-A6B3-4D5E-A07C-E242C633EF6B}"/>
                </a:ext>
              </a:extLst>
            </p:cNvPr>
            <p:cNvSpPr/>
            <p:nvPr/>
          </p:nvSpPr>
          <p:spPr>
            <a:xfrm>
              <a:off x="8883412" y="4627011"/>
              <a:ext cx="500725" cy="420829"/>
            </a:xfrm>
            <a:prstGeom prst="roundRect">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b="1" dirty="0">
                  <a:effectLst>
                    <a:outerShdw blurRad="38100" dist="38100" dir="2700000" algn="tl">
                      <a:srgbClr val="000000">
                        <a:alpha val="43137"/>
                      </a:srgbClr>
                    </a:outerShdw>
                  </a:effectLst>
                </a:rPr>
                <a:t>M</a:t>
              </a:r>
              <a:endParaRPr kumimoji="1" lang="ja-JP" altLang="en-US" b="1" dirty="0">
                <a:effectLst>
                  <a:outerShdw blurRad="38100" dist="38100" dir="2700000" algn="tl">
                    <a:srgbClr val="000000">
                      <a:alpha val="43137"/>
                    </a:srgbClr>
                  </a:outerShdw>
                </a:effectLst>
              </a:endParaRPr>
            </a:p>
          </p:txBody>
        </p:sp>
        <p:sp>
          <p:nvSpPr>
            <p:cNvPr id="134" name="テキスト ボックス 133">
              <a:extLst>
                <a:ext uri="{FF2B5EF4-FFF2-40B4-BE49-F238E27FC236}">
                  <a16:creationId xmlns:a16="http://schemas.microsoft.com/office/drawing/2014/main" id="{D88A5916-FE7F-4EA2-9DC2-73B07931C07A}"/>
                </a:ext>
              </a:extLst>
            </p:cNvPr>
            <p:cNvSpPr txBox="1"/>
            <p:nvPr/>
          </p:nvSpPr>
          <p:spPr>
            <a:xfrm>
              <a:off x="7771105" y="4247674"/>
              <a:ext cx="500725" cy="369332"/>
            </a:xfrm>
            <a:prstGeom prst="rect">
              <a:avLst/>
            </a:prstGeom>
            <a:noFill/>
          </p:spPr>
          <p:txBody>
            <a:bodyPr wrap="square" rtlCol="0">
              <a:spAutoFit/>
            </a:bodyPr>
            <a:lstStyle/>
            <a:p>
              <a:r>
                <a:rPr kumimoji="1" lang="en-US" altLang="ja-JP" dirty="0"/>
                <a:t>3a</a:t>
              </a:r>
              <a:endParaRPr kumimoji="1" lang="ja-JP" altLang="en-US" dirty="0"/>
            </a:p>
          </p:txBody>
        </p:sp>
        <p:sp>
          <p:nvSpPr>
            <p:cNvPr id="135" name="テキスト ボックス 134">
              <a:extLst>
                <a:ext uri="{FF2B5EF4-FFF2-40B4-BE49-F238E27FC236}">
                  <a16:creationId xmlns:a16="http://schemas.microsoft.com/office/drawing/2014/main" id="{40A955C3-3EC0-4E2C-89C2-13EBC7D6B244}"/>
                </a:ext>
              </a:extLst>
            </p:cNvPr>
            <p:cNvSpPr txBox="1"/>
            <p:nvPr/>
          </p:nvSpPr>
          <p:spPr>
            <a:xfrm>
              <a:off x="8070711" y="5115276"/>
              <a:ext cx="497048" cy="369332"/>
            </a:xfrm>
            <a:prstGeom prst="rect">
              <a:avLst/>
            </a:prstGeom>
            <a:noFill/>
          </p:spPr>
          <p:txBody>
            <a:bodyPr wrap="square" rtlCol="0">
              <a:spAutoFit/>
            </a:bodyPr>
            <a:lstStyle/>
            <a:p>
              <a:r>
                <a:rPr kumimoji="1" lang="en-US" altLang="ja-JP" dirty="0"/>
                <a:t>3b</a:t>
              </a:r>
              <a:endParaRPr kumimoji="1" lang="ja-JP" altLang="en-US" dirty="0"/>
            </a:p>
          </p:txBody>
        </p:sp>
        <p:sp>
          <p:nvSpPr>
            <p:cNvPr id="136" name="四角形: 角を丸くする 135">
              <a:extLst>
                <a:ext uri="{FF2B5EF4-FFF2-40B4-BE49-F238E27FC236}">
                  <a16:creationId xmlns:a16="http://schemas.microsoft.com/office/drawing/2014/main" id="{1701FF6F-4BDB-41F2-A6CB-FA78DB4C93E9}"/>
                </a:ext>
              </a:extLst>
            </p:cNvPr>
            <p:cNvSpPr/>
            <p:nvPr/>
          </p:nvSpPr>
          <p:spPr>
            <a:xfrm>
              <a:off x="9382574" y="4627011"/>
              <a:ext cx="303122" cy="4288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effectLst>
                    <a:outerShdw blurRad="38100" dist="38100" dir="2700000" algn="tl">
                      <a:srgbClr val="000000">
                        <a:alpha val="43137"/>
                      </a:srgbClr>
                    </a:outerShdw>
                  </a:effectLst>
                </a:rPr>
                <a:t>6</a:t>
              </a:r>
              <a:endParaRPr kumimoji="1" lang="ja-JP" altLang="en-US" b="1" dirty="0">
                <a:effectLst>
                  <a:outerShdw blurRad="38100" dist="38100" dir="2700000" algn="tl">
                    <a:srgbClr val="000000">
                      <a:alpha val="43137"/>
                    </a:srgbClr>
                  </a:outerShdw>
                </a:effectLst>
              </a:endParaRPr>
            </a:p>
          </p:txBody>
        </p:sp>
        <p:sp>
          <p:nvSpPr>
            <p:cNvPr id="137" name="四角形: 角を丸くする 136">
              <a:extLst>
                <a:ext uri="{FF2B5EF4-FFF2-40B4-BE49-F238E27FC236}">
                  <a16:creationId xmlns:a16="http://schemas.microsoft.com/office/drawing/2014/main" id="{CDBD78DC-192F-48F4-99B9-8B92093118F0}"/>
                </a:ext>
              </a:extLst>
            </p:cNvPr>
            <p:cNvSpPr/>
            <p:nvPr/>
          </p:nvSpPr>
          <p:spPr>
            <a:xfrm>
              <a:off x="9721192" y="4524668"/>
              <a:ext cx="237556" cy="36933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38" name="四角形: 角を丸くする 137">
              <a:extLst>
                <a:ext uri="{FF2B5EF4-FFF2-40B4-BE49-F238E27FC236}">
                  <a16:creationId xmlns:a16="http://schemas.microsoft.com/office/drawing/2014/main" id="{A140E50B-91E6-4A7E-8928-D30A3EF72C44}"/>
                </a:ext>
              </a:extLst>
            </p:cNvPr>
            <p:cNvSpPr/>
            <p:nvPr/>
          </p:nvSpPr>
          <p:spPr>
            <a:xfrm>
              <a:off x="9853049" y="4748736"/>
              <a:ext cx="237557" cy="36654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四角形: 角を丸くする 138">
              <a:extLst>
                <a:ext uri="{FF2B5EF4-FFF2-40B4-BE49-F238E27FC236}">
                  <a16:creationId xmlns:a16="http://schemas.microsoft.com/office/drawing/2014/main" id="{0738299D-8459-41FF-9265-62E36BBAA135}"/>
                </a:ext>
              </a:extLst>
            </p:cNvPr>
            <p:cNvSpPr/>
            <p:nvPr/>
          </p:nvSpPr>
          <p:spPr>
            <a:xfrm>
              <a:off x="10116765" y="4527460"/>
              <a:ext cx="266297" cy="36654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140" name="四角形: 角を丸くする 139">
              <a:extLst>
                <a:ext uri="{FF2B5EF4-FFF2-40B4-BE49-F238E27FC236}">
                  <a16:creationId xmlns:a16="http://schemas.microsoft.com/office/drawing/2014/main" id="{8FBC7A10-2E22-4722-810F-066C7B6EE25A}"/>
                </a:ext>
              </a:extLst>
            </p:cNvPr>
            <p:cNvSpPr/>
            <p:nvPr/>
          </p:nvSpPr>
          <p:spPr>
            <a:xfrm>
              <a:off x="10268758" y="4748736"/>
              <a:ext cx="266297" cy="36654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四角形: 角を丸くする 140">
              <a:extLst>
                <a:ext uri="{FF2B5EF4-FFF2-40B4-BE49-F238E27FC236}">
                  <a16:creationId xmlns:a16="http://schemas.microsoft.com/office/drawing/2014/main" id="{F316A513-C307-4C61-9676-F0388FBC4C16}"/>
                </a:ext>
              </a:extLst>
            </p:cNvPr>
            <p:cNvSpPr/>
            <p:nvPr/>
          </p:nvSpPr>
          <p:spPr>
            <a:xfrm>
              <a:off x="10593502" y="4627011"/>
              <a:ext cx="953153" cy="401878"/>
            </a:xfrm>
            <a:prstGeom prst="roundRect">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en-US" altLang="ja-JP" b="1" dirty="0">
                  <a:effectLst>
                    <a:outerShdw blurRad="38100" dist="38100" dir="2700000" algn="tl">
                      <a:srgbClr val="000000">
                        <a:alpha val="43137"/>
                      </a:srgbClr>
                    </a:outerShdw>
                  </a:effectLst>
                </a:rPr>
                <a:t>N</a:t>
              </a:r>
              <a:endParaRPr kumimoji="1" lang="ja-JP" altLang="en-US" b="1" dirty="0">
                <a:effectLst>
                  <a:outerShdw blurRad="38100" dist="38100" dir="2700000" algn="tl">
                    <a:srgbClr val="000000">
                      <a:alpha val="43137"/>
                    </a:srgbClr>
                  </a:outerShdw>
                </a:effectLst>
              </a:endParaRPr>
            </a:p>
          </p:txBody>
        </p:sp>
        <p:sp>
          <p:nvSpPr>
            <p:cNvPr id="142" name="四角形: 角を丸くする 141">
              <a:extLst>
                <a:ext uri="{FF2B5EF4-FFF2-40B4-BE49-F238E27FC236}">
                  <a16:creationId xmlns:a16="http://schemas.microsoft.com/office/drawing/2014/main" id="{FCA3FE2C-2B68-4ED5-8C2A-2F35FD6AD7A1}"/>
                </a:ext>
              </a:extLst>
            </p:cNvPr>
            <p:cNvSpPr/>
            <p:nvPr/>
          </p:nvSpPr>
          <p:spPr>
            <a:xfrm>
              <a:off x="10699911" y="4873906"/>
              <a:ext cx="261467" cy="36654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正方形/長方形 142">
              <a:extLst>
                <a:ext uri="{FF2B5EF4-FFF2-40B4-BE49-F238E27FC236}">
                  <a16:creationId xmlns:a16="http://schemas.microsoft.com/office/drawing/2014/main" id="{7E3A100E-5FED-4677-B2D5-56B4F051EC4B}"/>
                </a:ext>
              </a:extLst>
            </p:cNvPr>
            <p:cNvSpPr/>
            <p:nvPr/>
          </p:nvSpPr>
          <p:spPr>
            <a:xfrm>
              <a:off x="11642705" y="4475729"/>
              <a:ext cx="170481" cy="6199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テキスト ボックス 143">
              <a:extLst>
                <a:ext uri="{FF2B5EF4-FFF2-40B4-BE49-F238E27FC236}">
                  <a16:creationId xmlns:a16="http://schemas.microsoft.com/office/drawing/2014/main" id="{A55AC93A-9EC6-4FCB-B5EF-33E54029F861}"/>
                </a:ext>
              </a:extLst>
            </p:cNvPr>
            <p:cNvSpPr txBox="1"/>
            <p:nvPr/>
          </p:nvSpPr>
          <p:spPr>
            <a:xfrm>
              <a:off x="9630867" y="4278452"/>
              <a:ext cx="418206" cy="338554"/>
            </a:xfrm>
            <a:prstGeom prst="rect">
              <a:avLst/>
            </a:prstGeom>
            <a:noFill/>
          </p:spPr>
          <p:txBody>
            <a:bodyPr wrap="square" rtlCol="0">
              <a:spAutoFit/>
            </a:bodyPr>
            <a:lstStyle/>
            <a:p>
              <a:r>
                <a:rPr kumimoji="1" lang="en-US" altLang="ja-JP" sz="1600" dirty="0"/>
                <a:t>7a</a:t>
              </a:r>
              <a:endParaRPr kumimoji="1" lang="ja-JP" altLang="en-US" sz="1600" dirty="0"/>
            </a:p>
          </p:txBody>
        </p:sp>
        <p:sp>
          <p:nvSpPr>
            <p:cNvPr id="145" name="テキスト ボックス 144">
              <a:extLst>
                <a:ext uri="{FF2B5EF4-FFF2-40B4-BE49-F238E27FC236}">
                  <a16:creationId xmlns:a16="http://schemas.microsoft.com/office/drawing/2014/main" id="{01EDE1E0-066E-4D04-8FB2-EAA00D71BBBF}"/>
                </a:ext>
              </a:extLst>
            </p:cNvPr>
            <p:cNvSpPr txBox="1"/>
            <p:nvPr/>
          </p:nvSpPr>
          <p:spPr>
            <a:xfrm>
              <a:off x="9774556" y="5069665"/>
              <a:ext cx="418206" cy="338554"/>
            </a:xfrm>
            <a:prstGeom prst="rect">
              <a:avLst/>
            </a:prstGeom>
            <a:noFill/>
          </p:spPr>
          <p:txBody>
            <a:bodyPr wrap="square" rtlCol="0">
              <a:spAutoFit/>
            </a:bodyPr>
            <a:lstStyle/>
            <a:p>
              <a:r>
                <a:rPr kumimoji="1" lang="en-US" altLang="ja-JP" sz="1600" dirty="0"/>
                <a:t>7b</a:t>
              </a:r>
              <a:endParaRPr kumimoji="1" lang="ja-JP" altLang="en-US" sz="1600" dirty="0"/>
            </a:p>
          </p:txBody>
        </p:sp>
        <p:sp>
          <p:nvSpPr>
            <p:cNvPr id="146" name="テキスト ボックス 145">
              <a:extLst>
                <a:ext uri="{FF2B5EF4-FFF2-40B4-BE49-F238E27FC236}">
                  <a16:creationId xmlns:a16="http://schemas.microsoft.com/office/drawing/2014/main" id="{6CC8EAC8-0DE4-43FE-93E8-89AEAC4E10B0}"/>
                </a:ext>
              </a:extLst>
            </p:cNvPr>
            <p:cNvSpPr txBox="1"/>
            <p:nvPr/>
          </p:nvSpPr>
          <p:spPr>
            <a:xfrm>
              <a:off x="10038810" y="4278452"/>
              <a:ext cx="408561" cy="338554"/>
            </a:xfrm>
            <a:prstGeom prst="rect">
              <a:avLst/>
            </a:prstGeom>
            <a:noFill/>
          </p:spPr>
          <p:txBody>
            <a:bodyPr wrap="square" rtlCol="0">
              <a:spAutoFit/>
            </a:bodyPr>
            <a:lstStyle/>
            <a:p>
              <a:r>
                <a:rPr kumimoji="1" lang="en-US" altLang="ja-JP" sz="1600" dirty="0"/>
                <a:t>8a</a:t>
              </a:r>
              <a:endParaRPr kumimoji="1" lang="ja-JP" altLang="en-US" sz="1600" dirty="0"/>
            </a:p>
          </p:txBody>
        </p:sp>
        <p:sp>
          <p:nvSpPr>
            <p:cNvPr id="147" name="テキスト ボックス 146">
              <a:extLst>
                <a:ext uri="{FF2B5EF4-FFF2-40B4-BE49-F238E27FC236}">
                  <a16:creationId xmlns:a16="http://schemas.microsoft.com/office/drawing/2014/main" id="{B2D7611A-0656-4A73-BDED-BF15DDC7C30E}"/>
                </a:ext>
              </a:extLst>
            </p:cNvPr>
            <p:cNvSpPr txBox="1"/>
            <p:nvPr/>
          </p:nvSpPr>
          <p:spPr>
            <a:xfrm>
              <a:off x="10197625" y="5091850"/>
              <a:ext cx="418206" cy="338554"/>
            </a:xfrm>
            <a:prstGeom prst="rect">
              <a:avLst/>
            </a:prstGeom>
            <a:noFill/>
          </p:spPr>
          <p:txBody>
            <a:bodyPr wrap="square" rtlCol="0">
              <a:spAutoFit/>
            </a:bodyPr>
            <a:lstStyle/>
            <a:p>
              <a:r>
                <a:rPr kumimoji="1" lang="en-US" altLang="ja-JP" sz="1600" dirty="0"/>
                <a:t>8b</a:t>
              </a:r>
            </a:p>
          </p:txBody>
        </p:sp>
      </p:grpSp>
      <p:sp>
        <p:nvSpPr>
          <p:cNvPr id="153" name="テキスト ボックス 152">
            <a:extLst>
              <a:ext uri="{FF2B5EF4-FFF2-40B4-BE49-F238E27FC236}">
                <a16:creationId xmlns:a16="http://schemas.microsoft.com/office/drawing/2014/main" id="{4BD9855C-B1A2-46C0-84EA-703D8721D833}"/>
              </a:ext>
            </a:extLst>
          </p:cNvPr>
          <p:cNvSpPr txBox="1"/>
          <p:nvPr/>
        </p:nvSpPr>
        <p:spPr>
          <a:xfrm>
            <a:off x="235948" y="5297158"/>
            <a:ext cx="7317710" cy="461665"/>
          </a:xfrm>
          <a:prstGeom prst="rect">
            <a:avLst/>
          </a:prstGeom>
          <a:solidFill>
            <a:schemeClr val="accent4">
              <a:lumMod val="60000"/>
              <a:lumOff val="40000"/>
            </a:schemeClr>
          </a:solidFill>
          <a:ln w="3175">
            <a:solidFill>
              <a:schemeClr val="tx1"/>
            </a:solidFill>
          </a:ln>
          <a:scene3d>
            <a:camera prst="orthographicFront"/>
            <a:lightRig rig="threePt" dir="t"/>
          </a:scene3d>
          <a:sp3d>
            <a:bevelT w="165100" prst="coolSlant"/>
          </a:sp3d>
        </p:spPr>
        <p:txBody>
          <a:bodyPr wrap="square">
            <a:spAutoFit/>
          </a:bodyPr>
          <a:lstStyle/>
          <a:p>
            <a:pPr algn="ctr"/>
            <a:r>
              <a:rPr kumimoji="1" lang="ja-JP" altLang="en-US" sz="2400" b="1" dirty="0"/>
              <a:t>コロナウイルスは一本鎖ポジティブストランド</a:t>
            </a:r>
            <a:r>
              <a:rPr kumimoji="1" lang="en-US" altLang="ja-JP" sz="2400" b="1" dirty="0"/>
              <a:t>RNA</a:t>
            </a:r>
            <a:endParaRPr lang="ja-JP" altLang="en-US" sz="2400" b="1" dirty="0"/>
          </a:p>
        </p:txBody>
      </p:sp>
    </p:spTree>
    <p:extLst>
      <p:ext uri="{BB962C8B-B14F-4D97-AF65-F5344CB8AC3E}">
        <p14:creationId xmlns:p14="http://schemas.microsoft.com/office/powerpoint/2010/main" val="1840465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7B92DF-82CC-4E15-BBA1-0EE083ED526A}"/>
              </a:ext>
            </a:extLst>
          </p:cNvPr>
          <p:cNvSpPr>
            <a:spLocks noGrp="1"/>
          </p:cNvSpPr>
          <p:nvPr>
            <p:ph type="title"/>
          </p:nvPr>
        </p:nvSpPr>
        <p:spPr>
          <a:xfrm>
            <a:off x="252549" y="240936"/>
            <a:ext cx="11695611" cy="880201"/>
          </a:xfrm>
        </p:spPr>
        <p:txBody>
          <a:bodyPr/>
          <a:lstStyle/>
          <a:p>
            <a:r>
              <a:rPr kumimoji="1" lang="en-US" altLang="ja-JP" dirty="0"/>
              <a:t>(+)</a:t>
            </a:r>
            <a:r>
              <a:rPr kumimoji="1" lang="ja-JP" altLang="en-US" dirty="0"/>
              <a:t>鎖</a:t>
            </a:r>
            <a:r>
              <a:rPr kumimoji="1" lang="en-US" altLang="ja-JP" dirty="0"/>
              <a:t>RNA</a:t>
            </a:r>
            <a:r>
              <a:rPr kumimoji="1" lang="ja-JP" altLang="en-US" dirty="0"/>
              <a:t>ウイルスと</a:t>
            </a:r>
            <a:r>
              <a:rPr kumimoji="1" lang="en-US" altLang="ja-JP" dirty="0"/>
              <a:t>(-)</a:t>
            </a:r>
            <a:r>
              <a:rPr kumimoji="1" lang="ja-JP" altLang="en-US" dirty="0"/>
              <a:t>鎖</a:t>
            </a:r>
            <a:r>
              <a:rPr kumimoji="1" lang="en-US" altLang="ja-JP" dirty="0"/>
              <a:t>RNA</a:t>
            </a:r>
            <a:r>
              <a:rPr kumimoji="1" lang="ja-JP" altLang="en-US" dirty="0"/>
              <a:t>ウイルスの違い</a:t>
            </a:r>
          </a:p>
        </p:txBody>
      </p:sp>
      <p:graphicFrame>
        <p:nvGraphicFramePr>
          <p:cNvPr id="4" name="表 4">
            <a:extLst>
              <a:ext uri="{FF2B5EF4-FFF2-40B4-BE49-F238E27FC236}">
                <a16:creationId xmlns:a16="http://schemas.microsoft.com/office/drawing/2014/main" id="{83548463-5B83-4C35-8302-E99C729AF8F2}"/>
              </a:ext>
            </a:extLst>
          </p:cNvPr>
          <p:cNvGraphicFramePr>
            <a:graphicFrameLocks noGrp="1"/>
          </p:cNvGraphicFramePr>
          <p:nvPr>
            <p:ph idx="1"/>
            <p:extLst>
              <p:ext uri="{D42A27DB-BD31-4B8C-83A1-F6EECF244321}">
                <p14:modId xmlns:p14="http://schemas.microsoft.com/office/powerpoint/2010/main" val="4214357646"/>
              </p:ext>
            </p:extLst>
          </p:nvPr>
        </p:nvGraphicFramePr>
        <p:xfrm>
          <a:off x="252548" y="1121136"/>
          <a:ext cx="11695612" cy="5526479"/>
        </p:xfrm>
        <a:graphic>
          <a:graphicData uri="http://schemas.openxmlformats.org/drawingml/2006/table">
            <a:tbl>
              <a:tblPr firstRow="1" bandRow="1">
                <a:tableStyleId>{5C22544A-7EE6-4342-B048-85BDC9FD1C3A}</a:tableStyleId>
              </a:tblPr>
              <a:tblGrid>
                <a:gridCol w="5847806">
                  <a:extLst>
                    <a:ext uri="{9D8B030D-6E8A-4147-A177-3AD203B41FA5}">
                      <a16:colId xmlns:a16="http://schemas.microsoft.com/office/drawing/2014/main" val="650136854"/>
                    </a:ext>
                  </a:extLst>
                </a:gridCol>
                <a:gridCol w="5847806">
                  <a:extLst>
                    <a:ext uri="{9D8B030D-6E8A-4147-A177-3AD203B41FA5}">
                      <a16:colId xmlns:a16="http://schemas.microsoft.com/office/drawing/2014/main" val="319393830"/>
                    </a:ext>
                  </a:extLst>
                </a:gridCol>
              </a:tblGrid>
              <a:tr h="848341">
                <a:tc>
                  <a:txBody>
                    <a:bodyPr/>
                    <a:lstStyle/>
                    <a:p>
                      <a:pPr algn="ctr"/>
                      <a:r>
                        <a:rPr kumimoji="1" lang="en-US" altLang="ja-JP" sz="3200" dirty="0"/>
                        <a:t>(+)</a:t>
                      </a:r>
                      <a:r>
                        <a:rPr kumimoji="1" lang="ja-JP" altLang="en-US" sz="3200" dirty="0"/>
                        <a:t>鎖</a:t>
                      </a:r>
                      <a:r>
                        <a:rPr kumimoji="1" lang="en-US" altLang="ja-JP" sz="3200" dirty="0"/>
                        <a:t>RNA</a:t>
                      </a:r>
                      <a:r>
                        <a:rPr kumimoji="1" lang="ja-JP" altLang="en-US" sz="3200" dirty="0"/>
                        <a:t>ウイルス</a:t>
                      </a:r>
                    </a:p>
                  </a:txBody>
                  <a:tcPr anchor="ctr"/>
                </a:tc>
                <a:tc>
                  <a:txBody>
                    <a:bodyPr/>
                    <a:lstStyle/>
                    <a:p>
                      <a:pPr algn="ctr"/>
                      <a:r>
                        <a:rPr kumimoji="1" lang="en-US" altLang="ja-JP" sz="3200" dirty="0"/>
                        <a:t>(-)</a:t>
                      </a:r>
                      <a:r>
                        <a:rPr kumimoji="1" lang="ja-JP" altLang="en-US" sz="3200" dirty="0"/>
                        <a:t>鎖</a:t>
                      </a:r>
                      <a:r>
                        <a:rPr kumimoji="1" lang="en-US" altLang="ja-JP" sz="3200" dirty="0"/>
                        <a:t>RNA</a:t>
                      </a:r>
                      <a:r>
                        <a:rPr kumimoji="1" lang="ja-JP" altLang="en-US" sz="3200" dirty="0"/>
                        <a:t>ウイルス</a:t>
                      </a:r>
                    </a:p>
                  </a:txBody>
                  <a:tcPr anchor="ctr"/>
                </a:tc>
                <a:extLst>
                  <a:ext uri="{0D108BD9-81ED-4DB2-BD59-A6C34878D82A}">
                    <a16:rowId xmlns:a16="http://schemas.microsoft.com/office/drawing/2014/main" val="1083110418"/>
                  </a:ext>
                </a:extLst>
              </a:tr>
              <a:tr h="563338">
                <a:tc>
                  <a:txBody>
                    <a:bodyPr/>
                    <a:lstStyle/>
                    <a:p>
                      <a:pPr algn="ctr"/>
                      <a:r>
                        <a:rPr kumimoji="1" lang="ja-JP" altLang="en-US" sz="2800" dirty="0"/>
                        <a:t>コロナウイルス</a:t>
                      </a:r>
                      <a:endParaRPr kumimoji="1" lang="en-US" altLang="ja-JP" sz="2800" dirty="0"/>
                    </a:p>
                  </a:txBody>
                  <a:tcPr anchor="ctr"/>
                </a:tc>
                <a:tc>
                  <a:txBody>
                    <a:bodyPr/>
                    <a:lstStyle/>
                    <a:p>
                      <a:pPr algn="ctr"/>
                      <a:r>
                        <a:rPr kumimoji="1" lang="ja-JP" altLang="en-US" sz="2800" dirty="0"/>
                        <a:t>インフルエンザウイルス</a:t>
                      </a:r>
                    </a:p>
                  </a:txBody>
                  <a:tcPr anchor="ctr"/>
                </a:tc>
                <a:extLst>
                  <a:ext uri="{0D108BD9-81ED-4DB2-BD59-A6C34878D82A}">
                    <a16:rowId xmlns:a16="http://schemas.microsoft.com/office/drawing/2014/main" val="3591952057"/>
                  </a:ext>
                </a:extLst>
              </a:tr>
              <a:tr h="3744540">
                <a:tc>
                  <a:txBody>
                    <a:bodyPr/>
                    <a:lstStyle/>
                    <a:p>
                      <a:r>
                        <a:rPr kumimoji="1" lang="ja-JP" altLang="en-US" sz="2400" b="0" i="0" u="none" strike="noStrike" kern="1200" baseline="0" dirty="0">
                          <a:solidFill>
                            <a:schemeClr val="dk1"/>
                          </a:solidFill>
                          <a:latin typeface="+mn-lt"/>
                          <a:ea typeface="+mn-ea"/>
                          <a:cs typeface="+mn-cs"/>
                        </a:rPr>
                        <a:t>細胞に感染すると</a:t>
                      </a:r>
                      <a:r>
                        <a:rPr kumimoji="1" lang="ja-JP" altLang="en-US" sz="2400" b="0" i="0" u="none" strike="noStrike" kern="1200" baseline="0" dirty="0">
                          <a:solidFill>
                            <a:srgbClr val="C00000"/>
                          </a:solidFill>
                          <a:latin typeface="+mn-lt"/>
                          <a:ea typeface="+mn-ea"/>
                          <a:cs typeface="+mn-cs"/>
                        </a:rPr>
                        <a:t>細胞質に</a:t>
                      </a:r>
                      <a:r>
                        <a:rPr kumimoji="1" lang="ja-JP" altLang="en-US" sz="2400" b="0" i="0" u="none" strike="noStrike" kern="1200" baseline="0" dirty="0">
                          <a:solidFill>
                            <a:schemeClr val="dk1"/>
                          </a:solidFill>
                          <a:latin typeface="+mn-lt"/>
                          <a:ea typeface="+mn-ea"/>
                          <a:cs typeface="+mn-cs"/>
                        </a:rPr>
                        <a:t>ゲノム</a:t>
                      </a:r>
                      <a:r>
                        <a:rPr kumimoji="1" lang="en-US" altLang="ja-JP" sz="2400" b="0" i="0" u="none" strike="noStrike" kern="1200" baseline="0" dirty="0">
                          <a:solidFill>
                            <a:schemeClr val="dk1"/>
                          </a:solidFill>
                          <a:latin typeface="+mn-lt"/>
                          <a:ea typeface="+mn-ea"/>
                          <a:cs typeface="+mn-cs"/>
                        </a:rPr>
                        <a:t>RNA</a:t>
                      </a:r>
                      <a:r>
                        <a:rPr kumimoji="1" lang="ja-JP" altLang="en-US" sz="2400" b="0" i="0" u="none" strike="noStrike" kern="1200" baseline="0" dirty="0">
                          <a:solidFill>
                            <a:schemeClr val="dk1"/>
                          </a:solidFill>
                          <a:latin typeface="+mn-lt"/>
                          <a:ea typeface="+mn-ea"/>
                          <a:cs typeface="+mn-cs"/>
                        </a:rPr>
                        <a:t>が放出され，そこから複製が始まる．感染後に作られた</a:t>
                      </a:r>
                      <a:r>
                        <a:rPr kumimoji="1" lang="en-US" altLang="ja-JP" sz="2400" b="0" i="0" u="none" strike="noStrike" kern="1200" baseline="0" dirty="0">
                          <a:solidFill>
                            <a:schemeClr val="dk1"/>
                          </a:solidFill>
                          <a:latin typeface="+mn-lt"/>
                          <a:ea typeface="+mn-ea"/>
                          <a:cs typeface="+mn-cs"/>
                        </a:rPr>
                        <a:t>RNA</a:t>
                      </a:r>
                      <a:r>
                        <a:rPr kumimoji="1" lang="ja-JP" altLang="en-US" sz="2400" b="0" i="0" u="none" strike="noStrike" kern="1200" baseline="0" dirty="0">
                          <a:solidFill>
                            <a:schemeClr val="dk1"/>
                          </a:solidFill>
                          <a:latin typeface="+mn-lt"/>
                          <a:ea typeface="+mn-ea"/>
                          <a:cs typeface="+mn-cs"/>
                        </a:rPr>
                        <a:t>依存性</a:t>
                      </a:r>
                      <a:r>
                        <a:rPr kumimoji="1" lang="en-US" altLang="ja-JP" sz="2400" b="0" i="0" u="none" strike="noStrike" kern="1200" baseline="0" dirty="0">
                          <a:solidFill>
                            <a:schemeClr val="dk1"/>
                          </a:solidFill>
                          <a:latin typeface="+mn-lt"/>
                          <a:ea typeface="+mn-ea"/>
                          <a:cs typeface="+mn-cs"/>
                        </a:rPr>
                        <a:t>RNA</a:t>
                      </a:r>
                      <a:r>
                        <a:rPr kumimoji="1" lang="ja-JP" altLang="en-US" sz="2400" b="0" i="0" u="none" strike="noStrike" kern="1200" baseline="0" dirty="0">
                          <a:solidFill>
                            <a:schemeClr val="dk1"/>
                          </a:solidFill>
                          <a:latin typeface="+mn-lt"/>
                          <a:ea typeface="+mn-ea"/>
                          <a:cs typeface="+mn-cs"/>
                        </a:rPr>
                        <a:t>ポリメラーゼ（</a:t>
                      </a:r>
                      <a:r>
                        <a:rPr kumimoji="1" lang="en-US" altLang="ja-JP" sz="2400" b="0" i="0" u="none" strike="noStrike" kern="1200" baseline="0" dirty="0" err="1">
                          <a:solidFill>
                            <a:schemeClr val="dk1"/>
                          </a:solidFill>
                          <a:latin typeface="+mn-lt"/>
                          <a:ea typeface="+mn-ea"/>
                          <a:cs typeface="+mn-cs"/>
                        </a:rPr>
                        <a:t>RdRp</a:t>
                      </a:r>
                      <a:r>
                        <a:rPr kumimoji="1" lang="ja-JP" altLang="en-US" sz="2400" b="0" i="0" u="none" strike="noStrike" kern="1200" baseline="0" dirty="0">
                          <a:solidFill>
                            <a:schemeClr val="dk1"/>
                          </a:solidFill>
                          <a:latin typeface="+mn-lt"/>
                          <a:ea typeface="+mn-ea"/>
                          <a:cs typeface="+mn-cs"/>
                        </a:rPr>
                        <a:t>）により，</a:t>
                      </a:r>
                      <a:r>
                        <a:rPr kumimoji="1" lang="en-US" altLang="ja-JP" sz="2400" b="0" i="0" u="none" strike="noStrike" kern="1200" baseline="0" dirty="0">
                          <a:solidFill>
                            <a:schemeClr val="dk1"/>
                          </a:solidFill>
                          <a:latin typeface="+mn-lt"/>
                          <a:ea typeface="+mn-ea"/>
                          <a:cs typeface="+mn-cs"/>
                        </a:rPr>
                        <a:t>(+)</a:t>
                      </a:r>
                      <a:r>
                        <a:rPr kumimoji="1" lang="ja-JP" altLang="en-US" sz="2400" b="0" i="0" u="none" strike="noStrike" kern="1200" baseline="0" dirty="0">
                          <a:solidFill>
                            <a:schemeClr val="dk1"/>
                          </a:solidFill>
                          <a:latin typeface="+mn-lt"/>
                          <a:ea typeface="+mn-ea"/>
                          <a:cs typeface="+mn-cs"/>
                        </a:rPr>
                        <a:t>鎖ゲノム</a:t>
                      </a:r>
                      <a:r>
                        <a:rPr kumimoji="1" lang="en-US" altLang="ja-JP" sz="2400" b="0" i="0" u="none" strike="noStrike" kern="1200" baseline="0" dirty="0">
                          <a:solidFill>
                            <a:schemeClr val="dk1"/>
                          </a:solidFill>
                          <a:latin typeface="+mn-lt"/>
                          <a:ea typeface="+mn-ea"/>
                          <a:cs typeface="+mn-cs"/>
                        </a:rPr>
                        <a:t>RNA</a:t>
                      </a:r>
                      <a:r>
                        <a:rPr kumimoji="1" lang="ja-JP" altLang="en-US" sz="2400" b="0" i="0" u="none" strike="noStrike" kern="1200" baseline="0" dirty="0">
                          <a:solidFill>
                            <a:schemeClr val="dk1"/>
                          </a:solidFill>
                          <a:latin typeface="+mn-lt"/>
                          <a:ea typeface="+mn-ea"/>
                          <a:cs typeface="+mn-cs"/>
                        </a:rPr>
                        <a:t>から</a:t>
                      </a:r>
                      <a:r>
                        <a:rPr kumimoji="1" lang="en-US" altLang="ja-JP" sz="2400" b="0" i="0" u="none" strike="noStrike" kern="1200" baseline="0" dirty="0">
                          <a:solidFill>
                            <a:schemeClr val="dk1"/>
                          </a:solidFill>
                          <a:latin typeface="+mn-lt"/>
                          <a:ea typeface="+mn-ea"/>
                          <a:cs typeface="+mn-cs"/>
                        </a:rPr>
                        <a:t>(-)</a:t>
                      </a:r>
                      <a:r>
                        <a:rPr kumimoji="1" lang="ja-JP" altLang="en-US" sz="2400" b="0" i="0" u="none" strike="noStrike" kern="1200" baseline="0" dirty="0">
                          <a:solidFill>
                            <a:schemeClr val="dk1"/>
                          </a:solidFill>
                          <a:latin typeface="+mn-lt"/>
                          <a:ea typeface="+mn-ea"/>
                          <a:cs typeface="+mn-cs"/>
                        </a:rPr>
                        <a:t>鎖</a:t>
                      </a:r>
                      <a:r>
                        <a:rPr kumimoji="1" lang="en-US" altLang="ja-JP" sz="2400" b="0" i="0" u="none" strike="noStrike" kern="1200" baseline="0" dirty="0">
                          <a:solidFill>
                            <a:schemeClr val="dk1"/>
                          </a:solidFill>
                          <a:latin typeface="+mn-lt"/>
                          <a:ea typeface="+mn-ea"/>
                          <a:cs typeface="+mn-cs"/>
                        </a:rPr>
                        <a:t>RNA</a:t>
                      </a:r>
                      <a:r>
                        <a:rPr kumimoji="1" lang="ja-JP" altLang="en-US" sz="2400" b="0" i="0" u="none" strike="noStrike" kern="1200" baseline="0" dirty="0">
                          <a:solidFill>
                            <a:schemeClr val="dk1"/>
                          </a:solidFill>
                          <a:latin typeface="+mn-lt"/>
                          <a:ea typeface="+mn-ea"/>
                          <a:cs typeface="+mn-cs"/>
                        </a:rPr>
                        <a:t>が作られる。この</a:t>
                      </a:r>
                      <a:r>
                        <a:rPr kumimoji="1" lang="en-US" altLang="ja-JP" sz="2400" b="0" i="0" u="none" strike="noStrike" kern="1200" baseline="0" dirty="0">
                          <a:solidFill>
                            <a:schemeClr val="dk1"/>
                          </a:solidFill>
                          <a:latin typeface="+mn-lt"/>
                          <a:ea typeface="+mn-ea"/>
                          <a:cs typeface="+mn-cs"/>
                        </a:rPr>
                        <a:t>(-)</a:t>
                      </a:r>
                      <a:r>
                        <a:rPr kumimoji="1" lang="ja-JP" altLang="en-US" sz="2400" b="0" i="0" u="none" strike="noStrike" kern="1200" baseline="0" dirty="0">
                          <a:solidFill>
                            <a:schemeClr val="dk1"/>
                          </a:solidFill>
                          <a:latin typeface="+mn-lt"/>
                          <a:ea typeface="+mn-ea"/>
                          <a:cs typeface="+mn-cs"/>
                        </a:rPr>
                        <a:t>鎖</a:t>
                      </a:r>
                      <a:r>
                        <a:rPr kumimoji="1" lang="en-US" altLang="ja-JP" sz="2400" b="0" i="0" u="none" strike="noStrike" kern="1200" baseline="0" dirty="0">
                          <a:solidFill>
                            <a:schemeClr val="dk1"/>
                          </a:solidFill>
                          <a:latin typeface="+mn-lt"/>
                          <a:ea typeface="+mn-ea"/>
                          <a:cs typeface="+mn-cs"/>
                        </a:rPr>
                        <a:t>RNA</a:t>
                      </a:r>
                      <a:r>
                        <a:rPr kumimoji="1" lang="ja-JP" altLang="en-US" sz="2400" b="0" i="0" u="none" strike="noStrike" kern="1200" baseline="0" dirty="0">
                          <a:solidFill>
                            <a:schemeClr val="dk1"/>
                          </a:solidFill>
                          <a:latin typeface="+mn-lt"/>
                          <a:ea typeface="+mn-ea"/>
                          <a:cs typeface="+mn-cs"/>
                        </a:rPr>
                        <a:t>からウイルスのゲノムとなる</a:t>
                      </a:r>
                      <a:r>
                        <a:rPr kumimoji="1" lang="en-US" altLang="ja-JP" sz="2400" b="0" i="0" u="none" strike="noStrike" kern="1200" baseline="0" dirty="0">
                          <a:solidFill>
                            <a:schemeClr val="dk1"/>
                          </a:solidFill>
                          <a:latin typeface="+mn-lt"/>
                          <a:ea typeface="+mn-ea"/>
                          <a:cs typeface="+mn-cs"/>
                        </a:rPr>
                        <a:t>(+)</a:t>
                      </a:r>
                      <a:r>
                        <a:rPr kumimoji="1" lang="ja-JP" altLang="en-US" sz="2400" b="0" i="0" u="none" strike="noStrike" kern="1200" baseline="0" dirty="0">
                          <a:solidFill>
                            <a:schemeClr val="dk1"/>
                          </a:solidFill>
                          <a:latin typeface="+mn-lt"/>
                          <a:ea typeface="+mn-ea"/>
                          <a:cs typeface="+mn-cs"/>
                        </a:rPr>
                        <a:t>鎖の</a:t>
                      </a:r>
                      <a:r>
                        <a:rPr kumimoji="1" lang="en-US" altLang="ja-JP" sz="2400" b="0" i="0" u="none" strike="noStrike" kern="1200" baseline="0" dirty="0">
                          <a:solidFill>
                            <a:schemeClr val="dk1"/>
                          </a:solidFill>
                          <a:latin typeface="+mn-lt"/>
                          <a:ea typeface="+mn-ea"/>
                          <a:cs typeface="+mn-cs"/>
                        </a:rPr>
                        <a:t>RNA</a:t>
                      </a:r>
                      <a:r>
                        <a:rPr kumimoji="1" lang="ja-JP" altLang="en-US" sz="2400" b="0" i="0" u="none" strike="noStrike" kern="1200" baseline="0" dirty="0">
                          <a:solidFill>
                            <a:schemeClr val="dk1"/>
                          </a:solidFill>
                          <a:latin typeface="+mn-lt"/>
                          <a:ea typeface="+mn-ea"/>
                          <a:cs typeface="+mn-cs"/>
                        </a:rPr>
                        <a:t>が作られる．その際</a:t>
                      </a:r>
                      <a:r>
                        <a:rPr kumimoji="1" lang="en-US" altLang="ja-JP" sz="2400" b="0" i="0" u="none" strike="noStrike" kern="1200" baseline="0" dirty="0" err="1">
                          <a:solidFill>
                            <a:schemeClr val="dk1"/>
                          </a:solidFill>
                          <a:latin typeface="+mn-lt"/>
                          <a:ea typeface="+mn-ea"/>
                          <a:cs typeface="+mn-cs"/>
                        </a:rPr>
                        <a:t>RdRp</a:t>
                      </a:r>
                      <a:r>
                        <a:rPr kumimoji="1" lang="ja-JP" altLang="en-US" sz="2400" b="0" i="0" u="none" strike="noStrike" kern="1200" baseline="0" dirty="0">
                          <a:solidFill>
                            <a:schemeClr val="dk1"/>
                          </a:solidFill>
                          <a:latin typeface="+mn-lt"/>
                          <a:ea typeface="+mn-ea"/>
                          <a:cs typeface="+mn-cs"/>
                        </a:rPr>
                        <a:t>はウイルスの他の分子と複合体をつくり，そのなかには</a:t>
                      </a:r>
                      <a:r>
                        <a:rPr kumimoji="1" lang="ja-JP" altLang="en-US" sz="2400" b="0" i="0" u="none" strike="noStrike" kern="1200" baseline="0" dirty="0">
                          <a:solidFill>
                            <a:srgbClr val="FF0000"/>
                          </a:solidFill>
                          <a:latin typeface="+mn-lt"/>
                          <a:ea typeface="+mn-ea"/>
                          <a:cs typeface="+mn-cs"/>
                        </a:rPr>
                        <a:t>エキソヌクレアーゼ</a:t>
                      </a:r>
                      <a:r>
                        <a:rPr kumimoji="1" lang="ja-JP" altLang="en-US" sz="2400" b="0" i="0" u="none" strike="noStrike" kern="1200" baseline="0" dirty="0">
                          <a:solidFill>
                            <a:schemeClr val="dk1"/>
                          </a:solidFill>
                          <a:latin typeface="+mn-lt"/>
                          <a:ea typeface="+mn-ea"/>
                          <a:cs typeface="+mn-cs"/>
                        </a:rPr>
                        <a:t>が含まれる．エキソヌクレアーゼは</a:t>
                      </a:r>
                      <a:r>
                        <a:rPr kumimoji="1" lang="en-US" altLang="ja-JP" sz="2400" b="0" i="0" u="none" strike="noStrike" kern="1200" baseline="0" dirty="0">
                          <a:solidFill>
                            <a:schemeClr val="dk1"/>
                          </a:solidFill>
                          <a:latin typeface="+mn-lt"/>
                          <a:ea typeface="+mn-ea"/>
                          <a:cs typeface="+mn-cs"/>
                        </a:rPr>
                        <a:t>RNA</a:t>
                      </a:r>
                      <a:r>
                        <a:rPr kumimoji="1" lang="ja-JP" altLang="en-US" sz="2400" b="0" i="0" u="none" strike="noStrike" kern="1200" baseline="0" dirty="0">
                          <a:solidFill>
                            <a:schemeClr val="dk1"/>
                          </a:solidFill>
                          <a:latin typeface="+mn-lt"/>
                          <a:ea typeface="+mn-ea"/>
                          <a:cs typeface="+mn-cs"/>
                        </a:rPr>
                        <a:t>複製の過程で間違いを修正する機能を持つ。</a:t>
                      </a:r>
                      <a:r>
                        <a:rPr kumimoji="1" lang="ja-JP" altLang="en-US" sz="2400" b="1" i="0" u="none" strike="noStrike" kern="1200" baseline="0" dirty="0">
                          <a:solidFill>
                            <a:srgbClr val="C00000"/>
                          </a:solidFill>
                          <a:effectLst>
                            <a:outerShdw blurRad="38100" dist="38100" dir="2700000" algn="tl">
                              <a:srgbClr val="000000">
                                <a:alpha val="43137"/>
                              </a:srgbClr>
                            </a:outerShdw>
                          </a:effectLst>
                          <a:latin typeface="+mn-lt"/>
                          <a:ea typeface="+mn-ea"/>
                          <a:cs typeface="+mn-cs"/>
                        </a:rPr>
                        <a:t>☞</a:t>
                      </a:r>
                      <a:r>
                        <a:rPr kumimoji="1" lang="ja-JP" altLang="en-US" sz="2400" b="0" i="0" u="none" strike="noStrike" kern="1200" baseline="0" dirty="0">
                          <a:solidFill>
                            <a:schemeClr val="dk1"/>
                          </a:solidFill>
                          <a:latin typeface="+mn-lt"/>
                          <a:ea typeface="+mn-ea"/>
                          <a:cs typeface="+mn-cs"/>
                        </a:rPr>
                        <a:t>変異はしにくい。</a:t>
                      </a:r>
                      <a:endParaRPr kumimoji="1" lang="ja-JP" altLang="en-US" sz="2400" dirty="0"/>
                    </a:p>
                  </a:txBody>
                  <a:tcPr/>
                </a:tc>
                <a:tc>
                  <a:txBody>
                    <a:bodyPr/>
                    <a:lstStyle/>
                    <a:p>
                      <a:r>
                        <a:rPr kumimoji="1" lang="ja-JP" altLang="en-US" sz="2400" b="0" i="0" u="none" strike="noStrike" kern="1200" baseline="0" dirty="0">
                          <a:solidFill>
                            <a:schemeClr val="dk1"/>
                          </a:solidFill>
                          <a:latin typeface="+mn-lt"/>
                          <a:ea typeface="+mn-ea"/>
                          <a:cs typeface="+mn-cs"/>
                        </a:rPr>
                        <a:t>インフルエンザウイルスは細胞に感染後８つの分節に分かれたネガティブセンスのウイルス</a:t>
                      </a:r>
                      <a:r>
                        <a:rPr kumimoji="1" lang="en-US" altLang="ja-JP" sz="2400" b="0" i="0" u="none" strike="noStrike" kern="1200" baseline="0" dirty="0">
                          <a:solidFill>
                            <a:schemeClr val="dk1"/>
                          </a:solidFill>
                          <a:latin typeface="+mn-lt"/>
                          <a:ea typeface="+mn-ea"/>
                          <a:cs typeface="+mn-cs"/>
                        </a:rPr>
                        <a:t>RNA</a:t>
                      </a:r>
                      <a:r>
                        <a:rPr kumimoji="1" lang="ja-JP" altLang="en-US" sz="2400" b="0" i="0" u="none" strike="noStrike" kern="1200" baseline="0" dirty="0">
                          <a:solidFill>
                            <a:schemeClr val="dk1"/>
                          </a:solidFill>
                          <a:latin typeface="+mn-lt"/>
                          <a:ea typeface="+mn-ea"/>
                          <a:cs typeface="+mn-cs"/>
                        </a:rPr>
                        <a:t>（</a:t>
                      </a:r>
                      <a:r>
                        <a:rPr kumimoji="1" lang="en-US" altLang="ja-JP" sz="2400" b="0" i="0" u="none" strike="noStrike" kern="1200" baseline="0" dirty="0" err="1">
                          <a:solidFill>
                            <a:schemeClr val="dk1"/>
                          </a:solidFill>
                          <a:latin typeface="+mn-lt"/>
                          <a:ea typeface="+mn-ea"/>
                          <a:cs typeface="+mn-cs"/>
                        </a:rPr>
                        <a:t>vRNA</a:t>
                      </a:r>
                      <a:r>
                        <a:rPr kumimoji="1" lang="ja-JP" altLang="en-US" sz="2400" b="0" i="0" u="none" strike="noStrike" kern="1200" baseline="0" dirty="0">
                          <a:solidFill>
                            <a:schemeClr val="dk1"/>
                          </a:solidFill>
                          <a:latin typeface="+mn-lt"/>
                          <a:ea typeface="+mn-ea"/>
                          <a:cs typeface="+mn-cs"/>
                        </a:rPr>
                        <a:t>）が細胞質に放出され，</a:t>
                      </a:r>
                      <a:r>
                        <a:rPr kumimoji="1" lang="ja-JP" altLang="en-US" sz="2400" b="0" i="0" u="none" strike="noStrike" kern="1200" baseline="0" dirty="0">
                          <a:solidFill>
                            <a:srgbClr val="FF0000"/>
                          </a:solidFill>
                          <a:latin typeface="+mn-lt"/>
                          <a:ea typeface="+mn-ea"/>
                          <a:cs typeface="+mn-cs"/>
                        </a:rPr>
                        <a:t>細胞の核に運ばれて</a:t>
                      </a:r>
                      <a:r>
                        <a:rPr kumimoji="1" lang="en-US" altLang="ja-JP" sz="2400" b="0" i="0" u="none" strike="noStrike" kern="1200" baseline="0" dirty="0">
                          <a:solidFill>
                            <a:schemeClr val="dk1"/>
                          </a:solidFill>
                          <a:latin typeface="+mn-lt"/>
                          <a:ea typeface="+mn-ea"/>
                          <a:cs typeface="+mn-cs"/>
                        </a:rPr>
                        <a:t>RNA</a:t>
                      </a:r>
                      <a:r>
                        <a:rPr kumimoji="1" lang="ja-JP" altLang="en-US" sz="2400" b="0" i="0" u="none" strike="noStrike" kern="1200" baseline="0" dirty="0">
                          <a:solidFill>
                            <a:schemeClr val="dk1"/>
                          </a:solidFill>
                          <a:latin typeface="+mn-lt"/>
                          <a:ea typeface="+mn-ea"/>
                          <a:cs typeface="+mn-cs"/>
                        </a:rPr>
                        <a:t>依存性</a:t>
                      </a:r>
                      <a:r>
                        <a:rPr kumimoji="1" lang="en-US" altLang="ja-JP" sz="2400" b="0" i="0" u="none" strike="noStrike" kern="1200" baseline="0" dirty="0">
                          <a:solidFill>
                            <a:schemeClr val="dk1"/>
                          </a:solidFill>
                          <a:latin typeface="+mn-lt"/>
                          <a:ea typeface="+mn-ea"/>
                          <a:cs typeface="+mn-cs"/>
                        </a:rPr>
                        <a:t>RNA</a:t>
                      </a:r>
                      <a:r>
                        <a:rPr kumimoji="1" lang="ja-JP" altLang="en-US" sz="2400" b="0" i="0" u="none" strike="noStrike" kern="1200" baseline="0" dirty="0">
                          <a:solidFill>
                            <a:schemeClr val="dk1"/>
                          </a:solidFill>
                          <a:latin typeface="+mn-lt"/>
                          <a:ea typeface="+mn-ea"/>
                          <a:cs typeface="+mn-cs"/>
                        </a:rPr>
                        <a:t>ポリメラーゼにより転写および複製が開始される．インフルエンザウイルスにはコロナウイルスと異なり</a:t>
                      </a:r>
                      <a:r>
                        <a:rPr kumimoji="1" lang="en-US" altLang="ja-JP" sz="2400" b="0" i="0" u="none" strike="noStrike" kern="1200" baseline="0" dirty="0">
                          <a:solidFill>
                            <a:srgbClr val="FF0000"/>
                          </a:solidFill>
                          <a:latin typeface="+mn-lt"/>
                          <a:ea typeface="+mn-ea"/>
                          <a:cs typeface="+mn-cs"/>
                        </a:rPr>
                        <a:t>RNA</a:t>
                      </a:r>
                      <a:r>
                        <a:rPr kumimoji="1" lang="ja-JP" altLang="en-US" sz="2400" b="0" i="0" u="none" strike="noStrike" kern="1200" baseline="0" dirty="0">
                          <a:solidFill>
                            <a:srgbClr val="FF0000"/>
                          </a:solidFill>
                          <a:latin typeface="+mn-lt"/>
                          <a:ea typeface="+mn-ea"/>
                          <a:cs typeface="+mn-cs"/>
                        </a:rPr>
                        <a:t>の複製時に校正を行う酵素が存在しない</a:t>
                      </a:r>
                      <a:r>
                        <a:rPr kumimoji="1" lang="ja-JP" altLang="en-US" sz="2400" b="0" i="0" u="none" strike="noStrike" kern="1200" baseline="0" dirty="0">
                          <a:solidFill>
                            <a:schemeClr val="dk1"/>
                          </a:solidFill>
                          <a:latin typeface="+mn-lt"/>
                          <a:ea typeface="+mn-ea"/>
                          <a:cs typeface="+mn-cs"/>
                        </a:rPr>
                        <a:t>．</a:t>
                      </a:r>
                      <a:endParaRPr kumimoji="1" lang="ja-JP" altLang="en-US" sz="2400" dirty="0"/>
                    </a:p>
                  </a:txBody>
                  <a:tcPr/>
                </a:tc>
                <a:extLst>
                  <a:ext uri="{0D108BD9-81ED-4DB2-BD59-A6C34878D82A}">
                    <a16:rowId xmlns:a16="http://schemas.microsoft.com/office/drawing/2014/main" val="3960131524"/>
                  </a:ext>
                </a:extLst>
              </a:tr>
            </a:tbl>
          </a:graphicData>
        </a:graphic>
      </p:graphicFrame>
    </p:spTree>
    <p:extLst>
      <p:ext uri="{BB962C8B-B14F-4D97-AF65-F5344CB8AC3E}">
        <p14:creationId xmlns:p14="http://schemas.microsoft.com/office/powerpoint/2010/main" val="4224542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77E4367-09E2-42E9-816C-EEFF5438B6F4}"/>
              </a:ext>
            </a:extLst>
          </p:cNvPr>
          <p:cNvSpPr>
            <a:spLocks noGrp="1"/>
          </p:cNvSpPr>
          <p:nvPr>
            <p:ph type="title"/>
          </p:nvPr>
        </p:nvSpPr>
        <p:spPr>
          <a:xfrm>
            <a:off x="609600" y="274638"/>
            <a:ext cx="10972800" cy="1143000"/>
          </a:xfrm>
        </p:spPr>
        <p:txBody>
          <a:bodyPr/>
          <a:lstStyle/>
          <a:p>
            <a:r>
              <a:rPr lang="ja-JP" altLang="en-US" dirty="0"/>
              <a:t>シークエンシング技術を発達させたのは！</a:t>
            </a:r>
            <a:endParaRPr lang="en-US" dirty="0"/>
          </a:p>
        </p:txBody>
      </p:sp>
      <p:pic>
        <p:nvPicPr>
          <p:cNvPr id="5" name="Picture 4">
            <a:extLst>
              <a:ext uri="{FF2B5EF4-FFF2-40B4-BE49-F238E27FC236}">
                <a16:creationId xmlns:a16="http://schemas.microsoft.com/office/drawing/2014/main" id="{29002522-9233-404D-8583-36E5569DF9EA}"/>
              </a:ext>
            </a:extLst>
          </p:cNvPr>
          <p:cNvPicPr>
            <a:picLocks noChangeAspect="1"/>
          </p:cNvPicPr>
          <p:nvPr/>
        </p:nvPicPr>
        <p:blipFill rotWithShape="1">
          <a:blip r:embed="rId2"/>
          <a:srcRect t="25345"/>
          <a:stretch/>
        </p:blipFill>
        <p:spPr>
          <a:xfrm>
            <a:off x="865238" y="1600201"/>
            <a:ext cx="10972800" cy="4525963"/>
          </a:xfrm>
          <a:prstGeom prst="rect">
            <a:avLst/>
          </a:prstGeom>
          <a:noFill/>
        </p:spPr>
      </p:pic>
      <p:sp>
        <p:nvSpPr>
          <p:cNvPr id="4" name="テキスト ボックス 3">
            <a:extLst>
              <a:ext uri="{FF2B5EF4-FFF2-40B4-BE49-F238E27FC236}">
                <a16:creationId xmlns:a16="http://schemas.microsoft.com/office/drawing/2014/main" id="{AC82D8CF-7775-404B-87B7-86501A729C7B}"/>
              </a:ext>
            </a:extLst>
          </p:cNvPr>
          <p:cNvSpPr txBox="1"/>
          <p:nvPr/>
        </p:nvSpPr>
        <p:spPr>
          <a:xfrm>
            <a:off x="4888598" y="2216577"/>
            <a:ext cx="6949440" cy="3293209"/>
          </a:xfrm>
          <a:prstGeom prst="rect">
            <a:avLst/>
          </a:prstGeom>
          <a:noFill/>
        </p:spPr>
        <p:txBody>
          <a:bodyPr wrap="square" rtlCol="0">
            <a:spAutoFit/>
          </a:bodyPr>
          <a:lstStyle/>
          <a:p>
            <a:r>
              <a:rPr lang="ja-JP" altLang="en-US" sz="4800" dirty="0">
                <a:solidFill>
                  <a:schemeClr val="bg1"/>
                </a:solidFill>
              </a:rPr>
              <a:t>ヒトゲノム計画</a:t>
            </a:r>
            <a:r>
              <a:rPr kumimoji="1" lang="ja-JP" altLang="en-US" sz="4800" dirty="0">
                <a:solidFill>
                  <a:schemeClr val="bg1"/>
                </a:solidFill>
              </a:rPr>
              <a:t>であった！</a:t>
            </a:r>
            <a:endParaRPr kumimoji="1" lang="en-US" altLang="ja-JP" sz="4800" dirty="0">
              <a:solidFill>
                <a:schemeClr val="bg1"/>
              </a:solidFill>
            </a:endParaRPr>
          </a:p>
          <a:p>
            <a:r>
              <a:rPr kumimoji="1" lang="ja-JP" altLang="en-US" sz="3200" dirty="0">
                <a:solidFill>
                  <a:schemeClr val="bg1"/>
                </a:solidFill>
              </a:rPr>
              <a:t>プロジェクトは、各国のゲノムセンターや大学などによる国際ヒトゲノム配列コンソーシアムによって組織され、これまでにワーキング・ドラフトを発表し、その改良版の発表が継続して行われている。</a:t>
            </a:r>
          </a:p>
        </p:txBody>
      </p:sp>
    </p:spTree>
    <p:extLst>
      <p:ext uri="{BB962C8B-B14F-4D97-AF65-F5344CB8AC3E}">
        <p14:creationId xmlns:p14="http://schemas.microsoft.com/office/powerpoint/2010/main" val="2432831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80" name="Text Box 13">
            <a:extLst>
              <a:ext uri="{FF2B5EF4-FFF2-40B4-BE49-F238E27FC236}">
                <a16:creationId xmlns:a16="http://schemas.microsoft.com/office/drawing/2014/main" id="{33F48D8C-CB4F-4B5F-8805-AC7EB950C279}"/>
              </a:ext>
            </a:extLst>
          </p:cNvPr>
          <p:cNvSpPr txBox="1">
            <a:spLocks noChangeArrowheads="1"/>
          </p:cNvSpPr>
          <p:nvPr/>
        </p:nvSpPr>
        <p:spPr bwMode="auto">
          <a:xfrm>
            <a:off x="5963452" y="211138"/>
            <a:ext cx="4571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dirty="0">
                <a:solidFill>
                  <a:srgbClr val="0070C0"/>
                </a:solidFill>
              </a:rPr>
              <a:t>　</a:t>
            </a:r>
          </a:p>
        </p:txBody>
      </p:sp>
      <p:sp>
        <p:nvSpPr>
          <p:cNvPr id="58381" name="Line 14">
            <a:extLst>
              <a:ext uri="{FF2B5EF4-FFF2-40B4-BE49-F238E27FC236}">
                <a16:creationId xmlns:a16="http://schemas.microsoft.com/office/drawing/2014/main" id="{869BEFEC-2526-4190-93FA-7759151C4286}"/>
              </a:ext>
            </a:extLst>
          </p:cNvPr>
          <p:cNvSpPr>
            <a:spLocks noChangeShapeType="1"/>
          </p:cNvSpPr>
          <p:nvPr/>
        </p:nvSpPr>
        <p:spPr bwMode="auto">
          <a:xfrm>
            <a:off x="1992314" y="981075"/>
            <a:ext cx="8207375" cy="0"/>
          </a:xfrm>
          <a:prstGeom prst="line">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4" name="グループ化 3">
            <a:extLst>
              <a:ext uri="{FF2B5EF4-FFF2-40B4-BE49-F238E27FC236}">
                <a16:creationId xmlns:a16="http://schemas.microsoft.com/office/drawing/2014/main" id="{C3659632-883E-43CE-9B5D-C0C9FB7DC8EE}"/>
              </a:ext>
            </a:extLst>
          </p:cNvPr>
          <p:cNvGrpSpPr/>
          <p:nvPr/>
        </p:nvGrpSpPr>
        <p:grpSpPr>
          <a:xfrm>
            <a:off x="1219200" y="1294933"/>
            <a:ext cx="10687049" cy="5116511"/>
            <a:chOff x="1847851" y="1439864"/>
            <a:chExt cx="8784248" cy="5116511"/>
          </a:xfrm>
        </p:grpSpPr>
        <p:sp>
          <p:nvSpPr>
            <p:cNvPr id="247810" name="Rectangle 2">
              <a:extLst>
                <a:ext uri="{FF2B5EF4-FFF2-40B4-BE49-F238E27FC236}">
                  <a16:creationId xmlns:a16="http://schemas.microsoft.com/office/drawing/2014/main" id="{84927C26-5579-4ADF-92B7-DCD8549BFC19}"/>
                </a:ext>
              </a:extLst>
            </p:cNvPr>
            <p:cNvSpPr>
              <a:spLocks noChangeArrowheads="1"/>
            </p:cNvSpPr>
            <p:nvPr/>
          </p:nvSpPr>
          <p:spPr bwMode="auto">
            <a:xfrm>
              <a:off x="2746374" y="5203826"/>
              <a:ext cx="771348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buFontTx/>
                <a:buNone/>
              </a:pPr>
              <a:r>
                <a:rPr lang="ja-JP" altLang="en-US" sz="1800" dirty="0"/>
                <a:t>ひとつのシーケンス</a:t>
              </a:r>
              <a:r>
                <a:rPr lang="en-US" altLang="ja-JP" sz="1800" dirty="0"/>
                <a:t>Device</a:t>
              </a:r>
              <a:r>
                <a:rPr lang="ja-JP" altLang="en-US" sz="1800" dirty="0"/>
                <a:t>を使って、ヒトゲノム</a:t>
              </a:r>
              <a:r>
                <a:rPr lang="en-US" altLang="ja-JP" sz="1800" dirty="0"/>
                <a:t>99.99%</a:t>
              </a:r>
              <a:r>
                <a:rPr lang="ja-JP" altLang="en-US" sz="1800" dirty="0"/>
                <a:t>精度のゲノム全長シーケンス（</a:t>
              </a:r>
              <a:r>
                <a:rPr lang="en-US" altLang="ja-JP" sz="1800" dirty="0"/>
                <a:t>SNP</a:t>
              </a:r>
              <a:r>
                <a:rPr lang="ja-JP" altLang="en-US" sz="1800" dirty="0"/>
                <a:t>；標準シーケンスはすでに出ている）に数時間、</a:t>
              </a:r>
              <a:r>
                <a:rPr lang="en-US" altLang="ja-JP" sz="1800" dirty="0"/>
                <a:t>10</a:t>
              </a:r>
              <a:r>
                <a:rPr lang="ja-JP" altLang="en-US" sz="1800" dirty="0"/>
                <a:t>万円台</a:t>
              </a:r>
            </a:p>
          </p:txBody>
        </p:sp>
        <p:sp>
          <p:nvSpPr>
            <p:cNvPr id="247811" name="Rectangle 3">
              <a:extLst>
                <a:ext uri="{FF2B5EF4-FFF2-40B4-BE49-F238E27FC236}">
                  <a16:creationId xmlns:a16="http://schemas.microsoft.com/office/drawing/2014/main" id="{30C4F164-9FE1-4738-8784-542EA0CC69C6}"/>
                </a:ext>
              </a:extLst>
            </p:cNvPr>
            <p:cNvSpPr>
              <a:spLocks noChangeArrowheads="1"/>
            </p:cNvSpPr>
            <p:nvPr/>
          </p:nvSpPr>
          <p:spPr bwMode="auto">
            <a:xfrm>
              <a:off x="1847851" y="5260975"/>
              <a:ext cx="10080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70000"/>
                </a:lnSpc>
                <a:buFontTx/>
                <a:buNone/>
              </a:pPr>
              <a:r>
                <a:rPr lang="en-US" altLang="ja-JP" sz="1200" dirty="0"/>
                <a:t>2010</a:t>
              </a:r>
            </a:p>
            <a:p>
              <a:pPr eaLnBrk="1" hangingPunct="1">
                <a:lnSpc>
                  <a:spcPct val="70000"/>
                </a:lnSpc>
                <a:buFontTx/>
                <a:buNone/>
              </a:pPr>
              <a:r>
                <a:rPr lang="ja-JP" altLang="en-US" sz="1200" dirty="0"/>
                <a:t>予想</a:t>
              </a:r>
            </a:p>
          </p:txBody>
        </p:sp>
        <p:sp>
          <p:nvSpPr>
            <p:cNvPr id="247812" name="Rectangle 4">
              <a:extLst>
                <a:ext uri="{FF2B5EF4-FFF2-40B4-BE49-F238E27FC236}">
                  <a16:creationId xmlns:a16="http://schemas.microsoft.com/office/drawing/2014/main" id="{05E221D1-40BA-4F6A-88C4-A7C0B0E9FE9D}"/>
                </a:ext>
              </a:extLst>
            </p:cNvPr>
            <p:cNvSpPr>
              <a:spLocks noChangeArrowheads="1"/>
            </p:cNvSpPr>
            <p:nvPr/>
          </p:nvSpPr>
          <p:spPr bwMode="auto">
            <a:xfrm>
              <a:off x="2711450" y="2928939"/>
              <a:ext cx="7920649"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buFontTx/>
                <a:buNone/>
              </a:pPr>
              <a:r>
                <a:rPr lang="ja-JP" altLang="en-US" sz="1800" dirty="0"/>
                <a:t>１つの大規模ゲノムセンターのシーケンサーを使って、ヒトゲノム</a:t>
              </a:r>
              <a:r>
                <a:rPr lang="en-US" altLang="ja-JP" sz="1800" dirty="0"/>
                <a:t>99.99%</a:t>
              </a:r>
              <a:r>
                <a:rPr lang="ja-JP" altLang="en-US" sz="1800" dirty="0"/>
                <a:t>精度のゲノムドラフト全長シーケンスに</a:t>
              </a:r>
              <a:r>
                <a:rPr lang="en-US" altLang="ja-JP" sz="1800" dirty="0"/>
                <a:t>1</a:t>
              </a:r>
              <a:r>
                <a:rPr lang="ja-JP" altLang="en-US" sz="1800" dirty="0"/>
                <a:t>ヶ月、</a:t>
              </a:r>
              <a:r>
                <a:rPr lang="en-US" altLang="ja-JP" sz="1800" dirty="0"/>
                <a:t>40</a:t>
              </a:r>
              <a:r>
                <a:rPr lang="ja-JP" altLang="en-US" sz="1800" dirty="0"/>
                <a:t>億円この年にヒト全ゲノムシーケンスの</a:t>
              </a:r>
            </a:p>
          </p:txBody>
        </p:sp>
        <p:sp>
          <p:nvSpPr>
            <p:cNvPr id="247813" name="Rectangle 5">
              <a:extLst>
                <a:ext uri="{FF2B5EF4-FFF2-40B4-BE49-F238E27FC236}">
                  <a16:creationId xmlns:a16="http://schemas.microsoft.com/office/drawing/2014/main" id="{FA654733-DD91-41DB-80C1-07395B8E906C}"/>
                </a:ext>
              </a:extLst>
            </p:cNvPr>
            <p:cNvSpPr>
              <a:spLocks noChangeArrowheads="1"/>
            </p:cNvSpPr>
            <p:nvPr/>
          </p:nvSpPr>
          <p:spPr bwMode="auto">
            <a:xfrm>
              <a:off x="1868488" y="2928939"/>
              <a:ext cx="1008062"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buFontTx/>
                <a:buNone/>
              </a:pPr>
              <a:r>
                <a:rPr lang="en-US" altLang="ja-JP" sz="1200"/>
                <a:t>2003</a:t>
              </a:r>
            </a:p>
          </p:txBody>
        </p:sp>
        <p:sp>
          <p:nvSpPr>
            <p:cNvPr id="247814" name="Rectangle 6">
              <a:extLst>
                <a:ext uri="{FF2B5EF4-FFF2-40B4-BE49-F238E27FC236}">
                  <a16:creationId xmlns:a16="http://schemas.microsoft.com/office/drawing/2014/main" id="{B79F377F-FCEE-47EC-B3A6-2844B7D09D63}"/>
                </a:ext>
              </a:extLst>
            </p:cNvPr>
            <p:cNvSpPr>
              <a:spLocks noChangeArrowheads="1"/>
            </p:cNvSpPr>
            <p:nvPr/>
          </p:nvSpPr>
          <p:spPr bwMode="auto">
            <a:xfrm>
              <a:off x="2711451" y="2360613"/>
              <a:ext cx="7748409"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buFontTx/>
                <a:buNone/>
              </a:pPr>
              <a:r>
                <a:rPr lang="ja-JP" altLang="en-US" sz="1600" b="1" dirty="0"/>
                <a:t>国際コンソーシアムのシーケンサーをすべて使って、ヒトゲノム</a:t>
              </a:r>
              <a:r>
                <a:rPr lang="en-US" altLang="ja-JP" sz="1600" b="1" dirty="0"/>
                <a:t>99.99%</a:t>
              </a:r>
              <a:r>
                <a:rPr lang="ja-JP" altLang="en-US" sz="1600" b="1" dirty="0"/>
                <a:t>精度のゲノム全長ドラフトシーケンスに</a:t>
              </a:r>
              <a:r>
                <a:rPr lang="en-US" altLang="ja-JP" sz="1600" b="1" dirty="0"/>
                <a:t>8</a:t>
              </a:r>
              <a:r>
                <a:rPr lang="ja-JP" altLang="en-US" sz="1600" b="1" dirty="0"/>
                <a:t>年、</a:t>
              </a:r>
              <a:r>
                <a:rPr lang="en-US" altLang="ja-JP" sz="1600" b="1" dirty="0"/>
                <a:t>4000</a:t>
              </a:r>
              <a:r>
                <a:rPr lang="ja-JP" altLang="en-US" sz="1600" b="1" dirty="0"/>
                <a:t>億円　（キャピラリーシーケンサー）</a:t>
              </a:r>
            </a:p>
          </p:txBody>
        </p:sp>
        <p:sp>
          <p:nvSpPr>
            <p:cNvPr id="247815" name="Rectangle 7">
              <a:extLst>
                <a:ext uri="{FF2B5EF4-FFF2-40B4-BE49-F238E27FC236}">
                  <a16:creationId xmlns:a16="http://schemas.microsoft.com/office/drawing/2014/main" id="{854966B5-320D-4A0A-973D-49B2C478185B}"/>
                </a:ext>
              </a:extLst>
            </p:cNvPr>
            <p:cNvSpPr>
              <a:spLocks noChangeArrowheads="1"/>
            </p:cNvSpPr>
            <p:nvPr/>
          </p:nvSpPr>
          <p:spPr bwMode="auto">
            <a:xfrm>
              <a:off x="1868488" y="2425701"/>
              <a:ext cx="1008062"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buFontTx/>
                <a:buNone/>
              </a:pPr>
              <a:r>
                <a:rPr lang="en-US" altLang="ja-JP" sz="1200"/>
                <a:t>1995</a:t>
              </a:r>
            </a:p>
          </p:txBody>
        </p:sp>
        <p:sp>
          <p:nvSpPr>
            <p:cNvPr id="247816" name="Rectangle 8">
              <a:extLst>
                <a:ext uri="{FF2B5EF4-FFF2-40B4-BE49-F238E27FC236}">
                  <a16:creationId xmlns:a16="http://schemas.microsoft.com/office/drawing/2014/main" id="{383766E3-C6CD-4AAD-A5EF-53E6FD7A4ABC}"/>
                </a:ext>
              </a:extLst>
            </p:cNvPr>
            <p:cNvSpPr>
              <a:spLocks noChangeArrowheads="1"/>
            </p:cNvSpPr>
            <p:nvPr/>
          </p:nvSpPr>
          <p:spPr bwMode="auto">
            <a:xfrm>
              <a:off x="2711450" y="1439864"/>
              <a:ext cx="785018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buFontTx/>
                <a:buNone/>
              </a:pPr>
              <a:r>
                <a:rPr lang="ja-JP" altLang="en-US" sz="1600" b="1" dirty="0"/>
                <a:t>全世界のシーケンサーをすべて使って、</a:t>
              </a:r>
              <a:r>
                <a:rPr lang="en-US" altLang="ja-JP" sz="1600" b="1" dirty="0"/>
                <a:t>99.99%</a:t>
              </a:r>
              <a:r>
                <a:rPr lang="ja-JP" altLang="en-US" sz="1600" b="1" dirty="0"/>
                <a:t>精度のヒトゲノム全長ドラフトシーケンスに</a:t>
              </a:r>
              <a:r>
                <a:rPr lang="en-US" altLang="ja-JP" sz="1600" b="1" dirty="0"/>
                <a:t>4000</a:t>
              </a:r>
              <a:r>
                <a:rPr lang="ja-JP" altLang="en-US" sz="1600" b="1" dirty="0"/>
                <a:t>年</a:t>
              </a:r>
            </a:p>
            <a:p>
              <a:pPr eaLnBrk="1" hangingPunct="1">
                <a:buFontTx/>
                <a:buNone/>
              </a:pPr>
              <a:endParaRPr lang="ja-JP" altLang="en-US" sz="1200" dirty="0"/>
            </a:p>
          </p:txBody>
        </p:sp>
        <p:sp>
          <p:nvSpPr>
            <p:cNvPr id="247817" name="Rectangle 9">
              <a:extLst>
                <a:ext uri="{FF2B5EF4-FFF2-40B4-BE49-F238E27FC236}">
                  <a16:creationId xmlns:a16="http://schemas.microsoft.com/office/drawing/2014/main" id="{765CEF16-331A-4218-BD1E-0E5B74D6563E}"/>
                </a:ext>
              </a:extLst>
            </p:cNvPr>
            <p:cNvSpPr>
              <a:spLocks noChangeArrowheads="1"/>
            </p:cNvSpPr>
            <p:nvPr/>
          </p:nvSpPr>
          <p:spPr bwMode="auto">
            <a:xfrm>
              <a:off x="1868488" y="1954214"/>
              <a:ext cx="1008062"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buFontTx/>
                <a:buNone/>
              </a:pPr>
              <a:r>
                <a:rPr lang="en-US" altLang="ja-JP" sz="1200"/>
                <a:t>1993</a:t>
              </a:r>
            </a:p>
          </p:txBody>
        </p:sp>
        <p:sp>
          <p:nvSpPr>
            <p:cNvPr id="247818" name="Rectangle 10">
              <a:extLst>
                <a:ext uri="{FF2B5EF4-FFF2-40B4-BE49-F238E27FC236}">
                  <a16:creationId xmlns:a16="http://schemas.microsoft.com/office/drawing/2014/main" id="{29CF42CB-8426-479F-BC11-E0AAA5DF96FA}"/>
                </a:ext>
              </a:extLst>
            </p:cNvPr>
            <p:cNvSpPr>
              <a:spLocks noChangeArrowheads="1"/>
            </p:cNvSpPr>
            <p:nvPr/>
          </p:nvSpPr>
          <p:spPr bwMode="auto">
            <a:xfrm>
              <a:off x="2711450" y="1920876"/>
              <a:ext cx="7850188"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buFontTx/>
                <a:buNone/>
              </a:pPr>
              <a:r>
                <a:rPr lang="ja-JP" altLang="en-US" sz="1600" b="1" dirty="0"/>
                <a:t>全世界のシーケンサーをすべて使って、ヒトゲノム</a:t>
              </a:r>
              <a:r>
                <a:rPr lang="en-US" altLang="ja-JP" sz="1600" b="1" dirty="0"/>
                <a:t>99.99%</a:t>
              </a:r>
              <a:r>
                <a:rPr lang="ja-JP" altLang="en-US" sz="1600" b="1" dirty="0"/>
                <a:t>精度のゲノム全長ドラフトシーケンスに</a:t>
              </a:r>
              <a:r>
                <a:rPr lang="en-US" altLang="ja-JP" sz="1600" b="1" dirty="0"/>
                <a:t>400</a:t>
              </a:r>
              <a:r>
                <a:rPr lang="ja-JP" altLang="en-US" sz="1600" b="1" dirty="0"/>
                <a:t>年</a:t>
              </a:r>
            </a:p>
          </p:txBody>
        </p:sp>
        <p:sp>
          <p:nvSpPr>
            <p:cNvPr id="247819" name="Rectangle 11">
              <a:extLst>
                <a:ext uri="{FF2B5EF4-FFF2-40B4-BE49-F238E27FC236}">
                  <a16:creationId xmlns:a16="http://schemas.microsoft.com/office/drawing/2014/main" id="{0F03EB0C-E0F9-404C-9EE6-7335F4D68900}"/>
                </a:ext>
              </a:extLst>
            </p:cNvPr>
            <p:cNvSpPr>
              <a:spLocks noChangeArrowheads="1"/>
            </p:cNvSpPr>
            <p:nvPr/>
          </p:nvSpPr>
          <p:spPr bwMode="auto">
            <a:xfrm>
              <a:off x="1868488" y="1460501"/>
              <a:ext cx="100806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buFontTx/>
                <a:buNone/>
              </a:pPr>
              <a:r>
                <a:rPr lang="en-US" altLang="ja-JP" sz="1200" dirty="0"/>
                <a:t>1990</a:t>
              </a:r>
            </a:p>
          </p:txBody>
        </p:sp>
        <p:sp>
          <p:nvSpPr>
            <p:cNvPr id="247823" name="Rectangle 15">
              <a:extLst>
                <a:ext uri="{FF2B5EF4-FFF2-40B4-BE49-F238E27FC236}">
                  <a16:creationId xmlns:a16="http://schemas.microsoft.com/office/drawing/2014/main" id="{9F1A4182-8063-4141-83D9-9FDA9A780C10}"/>
                </a:ext>
              </a:extLst>
            </p:cNvPr>
            <p:cNvSpPr>
              <a:spLocks noChangeArrowheads="1"/>
            </p:cNvSpPr>
            <p:nvPr/>
          </p:nvSpPr>
          <p:spPr bwMode="auto">
            <a:xfrm>
              <a:off x="2746373" y="5835650"/>
              <a:ext cx="771348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buFontTx/>
                <a:buNone/>
              </a:pPr>
              <a:r>
                <a:rPr lang="ja-JP" altLang="en-US" sz="1800" dirty="0"/>
                <a:t>ひとつのシーケンス</a:t>
              </a:r>
              <a:r>
                <a:rPr lang="en-US" altLang="ja-JP" sz="1800" dirty="0"/>
                <a:t>Device</a:t>
              </a:r>
              <a:r>
                <a:rPr lang="ja-JP" altLang="en-US" sz="1800" dirty="0"/>
                <a:t>を使って、ヒトゲノム</a:t>
              </a:r>
              <a:r>
                <a:rPr lang="en-US" altLang="ja-JP" sz="1800" dirty="0"/>
                <a:t>99.99%</a:t>
              </a:r>
              <a:r>
                <a:rPr lang="ja-JP" altLang="en-US" sz="1800" dirty="0"/>
                <a:t>精度のゲノム全長シーケンス（</a:t>
              </a:r>
              <a:r>
                <a:rPr lang="en-US" altLang="ja-JP" sz="1800" dirty="0"/>
                <a:t>SNP</a:t>
              </a:r>
              <a:r>
                <a:rPr lang="ja-JP" altLang="en-US" sz="1800" dirty="0"/>
                <a:t>；標準シーケンスはすでに出ている）に</a:t>
              </a:r>
              <a:r>
                <a:rPr lang="en-US" altLang="ja-JP" sz="1800" dirty="0"/>
                <a:t>8</a:t>
              </a:r>
              <a:r>
                <a:rPr lang="ja-JP" altLang="en-US" sz="1800" dirty="0"/>
                <a:t>分、</a:t>
              </a:r>
              <a:r>
                <a:rPr lang="en-US" altLang="ja-JP" sz="1800" dirty="0"/>
                <a:t>10</a:t>
              </a:r>
              <a:r>
                <a:rPr lang="ja-JP" altLang="en-US" sz="1800" dirty="0"/>
                <a:t>万円台</a:t>
              </a:r>
            </a:p>
          </p:txBody>
        </p:sp>
        <p:sp>
          <p:nvSpPr>
            <p:cNvPr id="247824" name="Rectangle 16">
              <a:extLst>
                <a:ext uri="{FF2B5EF4-FFF2-40B4-BE49-F238E27FC236}">
                  <a16:creationId xmlns:a16="http://schemas.microsoft.com/office/drawing/2014/main" id="{B5CCC4B1-4666-4464-8EED-2551DC4C013C}"/>
                </a:ext>
              </a:extLst>
            </p:cNvPr>
            <p:cNvSpPr>
              <a:spLocks noChangeArrowheads="1"/>
            </p:cNvSpPr>
            <p:nvPr/>
          </p:nvSpPr>
          <p:spPr bwMode="auto">
            <a:xfrm>
              <a:off x="1868488" y="5819774"/>
              <a:ext cx="10080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70000"/>
                </a:lnSpc>
                <a:buFontTx/>
                <a:buNone/>
              </a:pPr>
              <a:r>
                <a:rPr lang="en-US" altLang="ja-JP" sz="1200" dirty="0"/>
                <a:t>2010</a:t>
              </a:r>
            </a:p>
            <a:p>
              <a:pPr eaLnBrk="1" hangingPunct="1">
                <a:lnSpc>
                  <a:spcPct val="70000"/>
                </a:lnSpc>
                <a:buFontTx/>
                <a:buNone/>
              </a:pPr>
              <a:r>
                <a:rPr lang="ja-JP" altLang="en-US" sz="1200" dirty="0"/>
                <a:t>予想</a:t>
              </a:r>
            </a:p>
            <a:p>
              <a:pPr eaLnBrk="1" hangingPunct="1">
                <a:lnSpc>
                  <a:spcPct val="70000"/>
                </a:lnSpc>
                <a:buFontTx/>
                <a:buNone/>
              </a:pPr>
              <a:r>
                <a:rPr lang="ja-JP" altLang="en-US" sz="1200" dirty="0"/>
                <a:t>の</a:t>
              </a:r>
              <a:r>
                <a:rPr lang="ja-JP" altLang="en-US" sz="1200" b="1" dirty="0">
                  <a:solidFill>
                    <a:srgbClr val="FF0000"/>
                  </a:solidFill>
                  <a:effectLst>
                    <a:outerShdw blurRad="38100" dist="38100" dir="2700000" algn="tl">
                      <a:srgbClr val="000000">
                        <a:alpha val="43137"/>
                      </a:srgbClr>
                    </a:outerShdw>
                  </a:effectLst>
                </a:rPr>
                <a:t>上方</a:t>
              </a:r>
            </a:p>
            <a:p>
              <a:pPr eaLnBrk="1" hangingPunct="1">
                <a:lnSpc>
                  <a:spcPct val="70000"/>
                </a:lnSpc>
                <a:buFontTx/>
                <a:buNone/>
              </a:pPr>
              <a:r>
                <a:rPr lang="ja-JP" altLang="en-US" sz="1200" b="1" dirty="0">
                  <a:solidFill>
                    <a:srgbClr val="FF0000"/>
                  </a:solidFill>
                  <a:effectLst>
                    <a:outerShdw blurRad="38100" dist="38100" dir="2700000" algn="tl">
                      <a:srgbClr val="000000">
                        <a:alpha val="43137"/>
                      </a:srgbClr>
                    </a:outerShdw>
                  </a:effectLst>
                </a:rPr>
                <a:t>修正</a:t>
              </a:r>
            </a:p>
          </p:txBody>
        </p:sp>
        <p:sp>
          <p:nvSpPr>
            <p:cNvPr id="47120" name="テキスト ボックス 15">
              <a:extLst>
                <a:ext uri="{FF2B5EF4-FFF2-40B4-BE49-F238E27FC236}">
                  <a16:creationId xmlns:a16="http://schemas.microsoft.com/office/drawing/2014/main" id="{7399DB4F-32A3-4B3D-B709-C99876A0BEFB}"/>
                </a:ext>
              </a:extLst>
            </p:cNvPr>
            <p:cNvSpPr txBox="1">
              <a:spLocks noChangeArrowheads="1"/>
            </p:cNvSpPr>
            <p:nvPr/>
          </p:nvSpPr>
          <p:spPr bwMode="auto">
            <a:xfrm>
              <a:off x="4238625" y="3786189"/>
              <a:ext cx="2863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次世代シーケンサーの開発</a:t>
              </a:r>
            </a:p>
          </p:txBody>
        </p:sp>
        <p:sp>
          <p:nvSpPr>
            <p:cNvPr id="47121" name="テキスト ボックス 16">
              <a:extLst>
                <a:ext uri="{FF2B5EF4-FFF2-40B4-BE49-F238E27FC236}">
                  <a16:creationId xmlns:a16="http://schemas.microsoft.com/office/drawing/2014/main" id="{2AB7BEC3-4B4D-49B7-82AB-4EC5A7034DB2}"/>
                </a:ext>
              </a:extLst>
            </p:cNvPr>
            <p:cNvSpPr txBox="1">
              <a:spLocks noChangeArrowheads="1"/>
            </p:cNvSpPr>
            <p:nvPr/>
          </p:nvSpPr>
          <p:spPr bwMode="auto">
            <a:xfrm>
              <a:off x="4238625" y="4273550"/>
              <a:ext cx="2863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次世代シーケンサーの使用</a:t>
              </a:r>
            </a:p>
          </p:txBody>
        </p:sp>
      </p:grpSp>
      <p:sp>
        <p:nvSpPr>
          <p:cNvPr id="47122" name="テキスト ボックス 17">
            <a:extLst>
              <a:ext uri="{FF2B5EF4-FFF2-40B4-BE49-F238E27FC236}">
                <a16:creationId xmlns:a16="http://schemas.microsoft.com/office/drawing/2014/main" id="{16A4C717-E07D-44FB-B022-FC92AECBD179}"/>
              </a:ext>
            </a:extLst>
          </p:cNvPr>
          <p:cNvSpPr txBox="1">
            <a:spLocks noChangeArrowheads="1"/>
          </p:cNvSpPr>
          <p:nvPr/>
        </p:nvSpPr>
        <p:spPr bwMode="auto">
          <a:xfrm>
            <a:off x="1875448" y="3433068"/>
            <a:ext cx="6605650" cy="156966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dirty="0">
                <a:solidFill>
                  <a:schemeClr val="bg1"/>
                </a:solidFill>
              </a:rPr>
              <a:t>結局、次世代シーケンサー開発には、</a:t>
            </a:r>
            <a:endParaRPr lang="en-US" altLang="ja-JP" dirty="0">
              <a:solidFill>
                <a:schemeClr val="bg1"/>
              </a:solidFill>
            </a:endParaRPr>
          </a:p>
          <a:p>
            <a:pPr eaLnBrk="1" hangingPunct="1">
              <a:spcBef>
                <a:spcPct val="0"/>
              </a:spcBef>
              <a:buFontTx/>
              <a:buNone/>
            </a:pPr>
            <a:r>
              <a:rPr lang="ja-JP" altLang="en-US" dirty="0">
                <a:solidFill>
                  <a:schemeClr val="bg1"/>
                </a:solidFill>
              </a:rPr>
              <a:t>日本企業は一社も入っていなかった。</a:t>
            </a:r>
            <a:endParaRPr lang="en-US" altLang="ja-JP" dirty="0">
              <a:solidFill>
                <a:schemeClr val="bg1"/>
              </a:solidFill>
            </a:endParaRPr>
          </a:p>
          <a:p>
            <a:pPr eaLnBrk="1" hangingPunct="1">
              <a:spcBef>
                <a:spcPct val="0"/>
              </a:spcBef>
              <a:buFontTx/>
              <a:buNone/>
            </a:pPr>
            <a:r>
              <a:rPr lang="ja-JP" altLang="en-US" dirty="0">
                <a:solidFill>
                  <a:schemeClr val="bg1"/>
                </a:solidFill>
              </a:rPr>
              <a:t>すべて、アメリカ！</a:t>
            </a:r>
          </a:p>
        </p:txBody>
      </p:sp>
      <p:sp>
        <p:nvSpPr>
          <p:cNvPr id="5" name="テキスト ボックス 4">
            <a:extLst>
              <a:ext uri="{FF2B5EF4-FFF2-40B4-BE49-F238E27FC236}">
                <a16:creationId xmlns:a16="http://schemas.microsoft.com/office/drawing/2014/main" id="{8F5D2840-F84B-4A0D-929D-5B53C11B16BF}"/>
              </a:ext>
            </a:extLst>
          </p:cNvPr>
          <p:cNvSpPr txBox="1"/>
          <p:nvPr/>
        </p:nvSpPr>
        <p:spPr>
          <a:xfrm>
            <a:off x="371475" y="370830"/>
            <a:ext cx="615553" cy="6396039"/>
          </a:xfrm>
          <a:prstGeom prst="rect">
            <a:avLst/>
          </a:prstGeom>
          <a:noFill/>
        </p:spPr>
        <p:txBody>
          <a:bodyPr vert="eaVert" wrap="square" rtlCol="0">
            <a:spAutoFit/>
          </a:bodyPr>
          <a:lstStyle/>
          <a:p>
            <a:pPr algn="r"/>
            <a:r>
              <a:rPr lang="ja-JP" altLang="en-US" sz="2800" dirty="0">
                <a:solidFill>
                  <a:srgbClr val="0070C0"/>
                </a:solidFill>
              </a:rPr>
              <a:t>シーケンシング技術の驚異的な発達</a:t>
            </a:r>
            <a:r>
              <a:rPr lang="ja-JP" altLang="en-US" dirty="0">
                <a:solidFill>
                  <a:srgbClr val="0070C0"/>
                </a:solidFill>
              </a:rPr>
              <a:t>　</a:t>
            </a:r>
          </a:p>
        </p:txBody>
      </p:sp>
      <p:sp>
        <p:nvSpPr>
          <p:cNvPr id="6" name="テキスト ボックス 5">
            <a:extLst>
              <a:ext uri="{FF2B5EF4-FFF2-40B4-BE49-F238E27FC236}">
                <a16:creationId xmlns:a16="http://schemas.microsoft.com/office/drawing/2014/main" id="{383A5193-D400-40B0-ADE7-D48D5B5E4349}"/>
              </a:ext>
            </a:extLst>
          </p:cNvPr>
          <p:cNvSpPr txBox="1"/>
          <p:nvPr/>
        </p:nvSpPr>
        <p:spPr>
          <a:xfrm>
            <a:off x="-11854" y="247283"/>
            <a:ext cx="12192000" cy="523220"/>
          </a:xfrm>
          <a:prstGeom prst="rect">
            <a:avLst/>
          </a:prstGeom>
          <a:noFill/>
        </p:spPr>
        <p:txBody>
          <a:bodyPr wrap="square" rtlCol="0">
            <a:spAutoFit/>
          </a:bodyPr>
          <a:lstStyle/>
          <a:p>
            <a:pPr algn="ctr"/>
            <a:r>
              <a:rPr kumimoji="1" lang="ja-JP" altLang="en-US" sz="2800" b="1" dirty="0">
                <a:effectLst>
                  <a:outerShdw blurRad="38100" dist="38100" dir="2700000" algn="tl">
                    <a:srgbClr val="000000">
                      <a:alpha val="43137"/>
                    </a:srgbClr>
                  </a:outerShdw>
                </a:effectLst>
              </a:rPr>
              <a:t>ヒトゲノム計画は</a:t>
            </a:r>
            <a:r>
              <a:rPr kumimoji="1" lang="en-US" altLang="ja-JP" sz="2800" b="1" dirty="0">
                <a:effectLst>
                  <a:outerShdw blurRad="38100" dist="38100" dir="2700000" algn="tl">
                    <a:srgbClr val="000000">
                      <a:alpha val="43137"/>
                    </a:srgbClr>
                  </a:outerShdw>
                </a:effectLst>
              </a:rPr>
              <a:t>1984</a:t>
            </a:r>
            <a:r>
              <a:rPr kumimoji="1" lang="ja-JP" altLang="en-US" sz="2800" b="1" dirty="0">
                <a:effectLst>
                  <a:outerShdw blurRad="38100" dist="38100" dir="2700000" algn="tl">
                    <a:srgbClr val="000000">
                      <a:alpha val="43137"/>
                    </a:srgbClr>
                  </a:outerShdw>
                </a:effectLst>
              </a:rPr>
              <a:t>年に最初に提案！解読作業は</a:t>
            </a:r>
            <a:r>
              <a:rPr kumimoji="1" lang="en-US" altLang="ja-JP" sz="2800" b="1" dirty="0">
                <a:effectLst>
                  <a:outerShdw blurRad="38100" dist="38100" dir="2700000" algn="tl">
                    <a:srgbClr val="000000">
                      <a:alpha val="43137"/>
                    </a:srgbClr>
                  </a:outerShdw>
                </a:effectLst>
              </a:rPr>
              <a:t>1991</a:t>
            </a:r>
            <a:r>
              <a:rPr kumimoji="1" lang="ja-JP" altLang="en-US" sz="2800" b="1" dirty="0">
                <a:effectLst>
                  <a:outerShdw blurRad="38100" dist="38100" dir="2700000" algn="tl">
                    <a:srgbClr val="000000">
                      <a:alpha val="43137"/>
                    </a:srgbClr>
                  </a:outerShdw>
                </a:effectLst>
              </a:rPr>
              <a:t>年から始まった！</a:t>
            </a:r>
          </a:p>
        </p:txBody>
      </p:sp>
      <p:sp>
        <p:nvSpPr>
          <p:cNvPr id="2" name="吹き出し: 円形 1">
            <a:extLst>
              <a:ext uri="{FF2B5EF4-FFF2-40B4-BE49-F238E27FC236}">
                <a16:creationId xmlns:a16="http://schemas.microsoft.com/office/drawing/2014/main" id="{640041BD-1B98-453E-A36B-9B0769FEF497}"/>
              </a:ext>
            </a:extLst>
          </p:cNvPr>
          <p:cNvSpPr/>
          <p:nvPr/>
        </p:nvSpPr>
        <p:spPr>
          <a:xfrm>
            <a:off x="8749553" y="3296770"/>
            <a:ext cx="3156695" cy="1355912"/>
          </a:xfrm>
          <a:prstGeom prst="wedgeEllipseCallout">
            <a:avLst>
              <a:gd name="adj1" fmla="val -72584"/>
              <a:gd name="adj2" fmla="val 5070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t>COVID-19</a:t>
            </a:r>
            <a:r>
              <a:rPr lang="ja-JP" altLang="en-US" sz="2400" dirty="0"/>
              <a:t>の検査にも影響！</a:t>
            </a:r>
            <a:endParaRPr kumimoji="1" lang="ja-JP" altLang="en-US" sz="2400" dirty="0"/>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7122"/>
                                        </p:tgtEl>
                                        <p:attrNameLst>
                                          <p:attrName>style.visibility</p:attrName>
                                        </p:attrNameLst>
                                      </p:cBhvr>
                                      <p:to>
                                        <p:strVal val="visible"/>
                                      </p:to>
                                    </p:set>
                                    <p:animEffect transition="in" filter="randombar(horizontal)">
                                      <p:cBhvr>
                                        <p:cTn id="7" dur="500"/>
                                        <p:tgtEl>
                                          <p:spTgt spid="47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Line 14">
            <a:extLst>
              <a:ext uri="{FF2B5EF4-FFF2-40B4-BE49-F238E27FC236}">
                <a16:creationId xmlns:a16="http://schemas.microsoft.com/office/drawing/2014/main" id="{433909E4-8799-4280-829C-25C8DC063C03}"/>
              </a:ext>
            </a:extLst>
          </p:cNvPr>
          <p:cNvSpPr>
            <a:spLocks noChangeShapeType="1"/>
          </p:cNvSpPr>
          <p:nvPr/>
        </p:nvSpPr>
        <p:spPr bwMode="auto">
          <a:xfrm>
            <a:off x="2166939" y="714375"/>
            <a:ext cx="8207375" cy="0"/>
          </a:xfrm>
          <a:prstGeom prst="line">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9395" name="テキスト ボックス 28">
            <a:extLst>
              <a:ext uri="{FF2B5EF4-FFF2-40B4-BE49-F238E27FC236}">
                <a16:creationId xmlns:a16="http://schemas.microsoft.com/office/drawing/2014/main" id="{25F9A6DF-08EB-4BCA-AD28-466CA69E7BCB}"/>
              </a:ext>
            </a:extLst>
          </p:cNvPr>
          <p:cNvSpPr txBox="1">
            <a:spLocks noChangeArrowheads="1"/>
          </p:cNvSpPr>
          <p:nvPr/>
        </p:nvSpPr>
        <p:spPr bwMode="auto">
          <a:xfrm>
            <a:off x="3757614" y="142875"/>
            <a:ext cx="45862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a:solidFill>
                  <a:srgbClr val="0070C0"/>
                </a:solidFill>
                <a:latin typeface="Calibri" panose="020F0502020204030204" pitchFamily="34" charset="0"/>
              </a:rPr>
              <a:t>DNA</a:t>
            </a:r>
            <a:r>
              <a:rPr lang="ja-JP" altLang="en-US">
                <a:solidFill>
                  <a:srgbClr val="0070C0"/>
                </a:solidFill>
                <a:latin typeface="Calibri" panose="020F0502020204030204" pitchFamily="34" charset="0"/>
              </a:rPr>
              <a:t>シーケンサーの発達</a:t>
            </a:r>
          </a:p>
        </p:txBody>
      </p:sp>
      <p:graphicFrame>
        <p:nvGraphicFramePr>
          <p:cNvPr id="43" name="グラフ 42">
            <a:extLst>
              <a:ext uri="{FF2B5EF4-FFF2-40B4-BE49-F238E27FC236}">
                <a16:creationId xmlns:a16="http://schemas.microsoft.com/office/drawing/2014/main" id="{22AB960B-8E30-49B8-BF31-D9B7E2D55635}"/>
              </a:ext>
            </a:extLst>
          </p:cNvPr>
          <p:cNvGraphicFramePr/>
          <p:nvPr>
            <p:extLst>
              <p:ext uri="{D42A27DB-BD31-4B8C-83A1-F6EECF244321}">
                <p14:modId xmlns:p14="http://schemas.microsoft.com/office/powerpoint/2010/main" val="870716909"/>
              </p:ext>
            </p:extLst>
          </p:nvPr>
        </p:nvGraphicFramePr>
        <p:xfrm>
          <a:off x="-1498652" y="928670"/>
          <a:ext cx="11930114" cy="5929330"/>
        </p:xfrm>
        <a:graphic>
          <a:graphicData uri="http://schemas.openxmlformats.org/drawingml/2006/chart">
            <c:chart xmlns:c="http://schemas.openxmlformats.org/drawingml/2006/chart" xmlns:r="http://schemas.openxmlformats.org/officeDocument/2006/relationships" r:id="rId3"/>
          </a:graphicData>
        </a:graphic>
      </p:graphicFrame>
      <p:sp>
        <p:nvSpPr>
          <p:cNvPr id="59397" name="テキスト ボックス 9">
            <a:extLst>
              <a:ext uri="{FF2B5EF4-FFF2-40B4-BE49-F238E27FC236}">
                <a16:creationId xmlns:a16="http://schemas.microsoft.com/office/drawing/2014/main" id="{85535685-7AE9-4EB0-9FD1-2D43D75E5B0E}"/>
              </a:ext>
            </a:extLst>
          </p:cNvPr>
          <p:cNvSpPr txBox="1">
            <a:spLocks noChangeArrowheads="1"/>
          </p:cNvSpPr>
          <p:nvPr/>
        </p:nvSpPr>
        <p:spPr bwMode="auto">
          <a:xfrm rot="16200000">
            <a:off x="-1195387" y="3244056"/>
            <a:ext cx="399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dirty="0">
                <a:solidFill>
                  <a:srgbClr val="000000"/>
                </a:solidFill>
                <a:latin typeface="Calibri" panose="020F0502020204030204" pitchFamily="34" charset="0"/>
              </a:rPr>
              <a:t>一日に解読できる塩基の数</a:t>
            </a:r>
          </a:p>
        </p:txBody>
      </p:sp>
      <p:pic>
        <p:nvPicPr>
          <p:cNvPr id="59398" name="Picture 7">
            <a:extLst>
              <a:ext uri="{FF2B5EF4-FFF2-40B4-BE49-F238E27FC236}">
                <a16:creationId xmlns:a16="http://schemas.microsoft.com/office/drawing/2014/main" id="{A7F34B10-17D1-46E4-AB1F-51C6D2B510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1313" y="3714751"/>
            <a:ext cx="419100"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7">
            <a:extLst>
              <a:ext uri="{FF2B5EF4-FFF2-40B4-BE49-F238E27FC236}">
                <a16:creationId xmlns:a16="http://schemas.microsoft.com/office/drawing/2014/main" id="{938DB1F9-8803-4554-8026-61E1CDB8B8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3063" y="2643188"/>
            <a:ext cx="28575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雲 52">
            <a:extLst>
              <a:ext uri="{FF2B5EF4-FFF2-40B4-BE49-F238E27FC236}">
                <a16:creationId xmlns:a16="http://schemas.microsoft.com/office/drawing/2014/main" id="{9A46ACD3-55F4-47DB-B94C-238AEA29B9CA}"/>
              </a:ext>
            </a:extLst>
          </p:cNvPr>
          <p:cNvSpPr/>
          <p:nvPr/>
        </p:nvSpPr>
        <p:spPr>
          <a:xfrm>
            <a:off x="3238500" y="3500438"/>
            <a:ext cx="642938" cy="500062"/>
          </a:xfrm>
          <a:prstGeom prst="cloud">
            <a:avLst/>
          </a:prstGeom>
          <a:solidFill>
            <a:srgbClr val="FFFF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200" b="1" dirty="0">
                <a:solidFill>
                  <a:srgbClr val="000000"/>
                </a:solidFill>
              </a:rPr>
              <a:t>1</a:t>
            </a:r>
            <a:r>
              <a:rPr lang="ja-JP" altLang="en-US" sz="1200" b="1" dirty="0">
                <a:solidFill>
                  <a:srgbClr val="000000"/>
                </a:solidFill>
              </a:rPr>
              <a:t>人</a:t>
            </a:r>
          </a:p>
        </p:txBody>
      </p:sp>
      <p:sp>
        <p:nvSpPr>
          <p:cNvPr id="54" name="雲 53">
            <a:extLst>
              <a:ext uri="{FF2B5EF4-FFF2-40B4-BE49-F238E27FC236}">
                <a16:creationId xmlns:a16="http://schemas.microsoft.com/office/drawing/2014/main" id="{AB4FCB9B-44EF-4B5B-A08F-99B5E4995C2C}"/>
              </a:ext>
            </a:extLst>
          </p:cNvPr>
          <p:cNvSpPr/>
          <p:nvPr/>
        </p:nvSpPr>
        <p:spPr>
          <a:xfrm>
            <a:off x="5667376" y="2357438"/>
            <a:ext cx="1071563" cy="571500"/>
          </a:xfrm>
          <a:prstGeom prst="cloud">
            <a:avLst/>
          </a:prstGeom>
          <a:solidFill>
            <a:srgbClr val="FFFF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ja-JP" sz="1200" b="1" dirty="0">
                <a:solidFill>
                  <a:srgbClr val="000000"/>
                </a:solidFill>
              </a:rPr>
              <a:t>8</a:t>
            </a:r>
            <a:r>
              <a:rPr lang="ja-JP" altLang="en-US" sz="1200" b="1" dirty="0">
                <a:solidFill>
                  <a:srgbClr val="000000"/>
                </a:solidFill>
              </a:rPr>
              <a:t>千人分</a:t>
            </a:r>
          </a:p>
        </p:txBody>
      </p:sp>
      <p:pic>
        <p:nvPicPr>
          <p:cNvPr id="59402" name="Picture 7">
            <a:extLst>
              <a:ext uri="{FF2B5EF4-FFF2-40B4-BE49-F238E27FC236}">
                <a16:creationId xmlns:a16="http://schemas.microsoft.com/office/drawing/2014/main" id="{5BD9EB52-9EF2-4CAD-AC75-B97BDB63DD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39063" y="1928813"/>
            <a:ext cx="28575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雲 56">
            <a:extLst>
              <a:ext uri="{FF2B5EF4-FFF2-40B4-BE49-F238E27FC236}">
                <a16:creationId xmlns:a16="http://schemas.microsoft.com/office/drawing/2014/main" id="{9F68F87C-E42A-46EA-AD9F-5ADCF3AF9671}"/>
              </a:ext>
            </a:extLst>
          </p:cNvPr>
          <p:cNvSpPr/>
          <p:nvPr/>
        </p:nvSpPr>
        <p:spPr>
          <a:xfrm>
            <a:off x="6667500" y="1714500"/>
            <a:ext cx="1143000" cy="571500"/>
          </a:xfrm>
          <a:prstGeom prst="cloud">
            <a:avLst/>
          </a:prstGeom>
          <a:solidFill>
            <a:srgbClr val="FFFF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ja-JP" sz="1200" b="1" dirty="0">
                <a:solidFill>
                  <a:srgbClr val="000000"/>
                </a:solidFill>
              </a:rPr>
              <a:t>100</a:t>
            </a:r>
            <a:r>
              <a:rPr lang="ja-JP" altLang="en-US" sz="1200" b="1" dirty="0">
                <a:solidFill>
                  <a:srgbClr val="000000"/>
                </a:solidFill>
              </a:rPr>
              <a:t>万人分</a:t>
            </a:r>
          </a:p>
        </p:txBody>
      </p:sp>
      <p:sp>
        <p:nvSpPr>
          <p:cNvPr id="59404" name="スライド番号プレースホルダ 1">
            <a:extLst>
              <a:ext uri="{FF2B5EF4-FFF2-40B4-BE49-F238E27FC236}">
                <a16:creationId xmlns:a16="http://schemas.microsoft.com/office/drawing/2014/main" id="{BD1D90B7-F713-4BB1-8C93-472FE47F58B2}"/>
              </a:ext>
            </a:extLst>
          </p:cNvPr>
          <p:cNvSpPr>
            <a:spLocks noGrp="1"/>
          </p:cNvSpPr>
          <p:nvPr>
            <p:ph type="sldNum" sz="quarter" idx="12"/>
          </p:nvPr>
        </p:nvSpPr>
        <p:spPr>
          <a:xfrm>
            <a:off x="8534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85F0E243-5D7A-4CEF-9BFC-34E0E820F2D9}" type="slidenum">
              <a:rPr lang="en-US" altLang="ja-JP" sz="1400">
                <a:cs typeface="Arial" panose="020B0604020202020204" pitchFamily="34" charset="0"/>
              </a:rPr>
              <a:pPr>
                <a:spcBef>
                  <a:spcPct val="0"/>
                </a:spcBef>
                <a:buFontTx/>
                <a:buNone/>
              </a:pPr>
              <a:t>9</a:t>
            </a:fld>
            <a:endParaRPr lang="en-US" altLang="ja-JP" sz="1400">
              <a:cs typeface="Arial" panose="020B0604020202020204" pitchFamily="34" charset="0"/>
            </a:endParaRPr>
          </a:p>
        </p:txBody>
      </p:sp>
      <p:sp>
        <p:nvSpPr>
          <p:cNvPr id="3" name="吹き出し: 線 2">
            <a:extLst>
              <a:ext uri="{FF2B5EF4-FFF2-40B4-BE49-F238E27FC236}">
                <a16:creationId xmlns:a16="http://schemas.microsoft.com/office/drawing/2014/main" id="{7391B865-3FC1-4767-8B9A-0F9C23354824}"/>
              </a:ext>
            </a:extLst>
          </p:cNvPr>
          <p:cNvSpPr/>
          <p:nvPr/>
        </p:nvSpPr>
        <p:spPr>
          <a:xfrm>
            <a:off x="4628029" y="4572001"/>
            <a:ext cx="3182471" cy="854868"/>
          </a:xfrm>
          <a:prstGeom prst="borderCallout1">
            <a:avLst>
              <a:gd name="adj1" fmla="val 310"/>
              <a:gd name="adj2" fmla="val 33114"/>
              <a:gd name="adj3" fmla="val -144153"/>
              <a:gd name="adj4" fmla="val 718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48</a:t>
            </a:r>
            <a:r>
              <a:rPr kumimoji="1" lang="ja-JP" altLang="en-US" dirty="0"/>
              <a:t>本キャピラリ電気泳動システムによるシークエンサー</a:t>
            </a:r>
          </a:p>
        </p:txBody>
      </p:sp>
      <p:cxnSp>
        <p:nvCxnSpPr>
          <p:cNvPr id="4" name="直線コネクタ 3">
            <a:extLst>
              <a:ext uri="{FF2B5EF4-FFF2-40B4-BE49-F238E27FC236}">
                <a16:creationId xmlns:a16="http://schemas.microsoft.com/office/drawing/2014/main" id="{AB50EEF9-984F-4368-8F34-9D7656B5FBE3}"/>
              </a:ext>
            </a:extLst>
          </p:cNvPr>
          <p:cNvCxnSpPr>
            <a:cxnSpLocks/>
          </p:cNvCxnSpPr>
          <p:nvPr/>
        </p:nvCxnSpPr>
        <p:spPr>
          <a:xfrm flipV="1">
            <a:off x="3757614" y="3956904"/>
            <a:ext cx="1793873" cy="525449"/>
          </a:xfrm>
          <a:prstGeom prst="line">
            <a:avLst/>
          </a:prstGeom>
          <a:ln w="57150">
            <a:solidFill>
              <a:schemeClr val="accent6">
                <a:lumMod val="75000"/>
                <a:alpha val="70000"/>
              </a:schemeClr>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8EB3996C-07D1-4ABE-8FDA-B1F9755CE65A}"/>
              </a:ext>
            </a:extLst>
          </p:cNvPr>
          <p:cNvCxnSpPr>
            <a:cxnSpLocks/>
          </p:cNvCxnSpPr>
          <p:nvPr/>
        </p:nvCxnSpPr>
        <p:spPr>
          <a:xfrm flipV="1">
            <a:off x="5667376" y="3605003"/>
            <a:ext cx="814106" cy="324061"/>
          </a:xfrm>
          <a:prstGeom prst="line">
            <a:avLst/>
          </a:prstGeom>
          <a:ln w="57150">
            <a:solidFill>
              <a:schemeClr val="accent6">
                <a:lumMod val="75000"/>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88B56FF3-8D04-4303-89A8-13EFF32887E0}"/>
              </a:ext>
            </a:extLst>
          </p:cNvPr>
          <p:cNvCxnSpPr>
            <a:cxnSpLocks/>
          </p:cNvCxnSpPr>
          <p:nvPr/>
        </p:nvCxnSpPr>
        <p:spPr>
          <a:xfrm flipV="1">
            <a:off x="6562518" y="3532554"/>
            <a:ext cx="526769" cy="39322"/>
          </a:xfrm>
          <a:prstGeom prst="line">
            <a:avLst/>
          </a:prstGeom>
          <a:ln w="57150">
            <a:solidFill>
              <a:schemeClr val="accent6">
                <a:lumMod val="75000"/>
                <a:alpha val="70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7DEBDB41-672D-4544-8C7F-DCAF9B31D918}"/>
              </a:ext>
            </a:extLst>
          </p:cNvPr>
          <p:cNvCxnSpPr>
            <a:cxnSpLocks/>
          </p:cNvCxnSpPr>
          <p:nvPr/>
        </p:nvCxnSpPr>
        <p:spPr>
          <a:xfrm flipV="1">
            <a:off x="7171838" y="2878138"/>
            <a:ext cx="1452439" cy="622301"/>
          </a:xfrm>
          <a:prstGeom prst="line">
            <a:avLst/>
          </a:prstGeom>
          <a:ln w="57150">
            <a:solidFill>
              <a:schemeClr val="accent6">
                <a:lumMod val="75000"/>
                <a:alpha val="70000"/>
              </a:schemeClr>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9ABCE690-D4E0-4C0F-9378-B7B8F7486676}"/>
              </a:ext>
            </a:extLst>
          </p:cNvPr>
          <p:cNvCxnSpPr>
            <a:cxnSpLocks/>
          </p:cNvCxnSpPr>
          <p:nvPr/>
        </p:nvCxnSpPr>
        <p:spPr>
          <a:xfrm flipV="1">
            <a:off x="8722212" y="2565492"/>
            <a:ext cx="195452" cy="260049"/>
          </a:xfrm>
          <a:prstGeom prst="line">
            <a:avLst/>
          </a:prstGeom>
          <a:ln w="57150">
            <a:solidFill>
              <a:schemeClr val="accent6">
                <a:lumMod val="75000"/>
                <a:alpha val="70000"/>
              </a:schemeClr>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D9CE1CCE-E962-49D9-BAC2-9133E4BCEF2C}"/>
              </a:ext>
            </a:extLst>
          </p:cNvPr>
          <p:cNvCxnSpPr>
            <a:cxnSpLocks/>
          </p:cNvCxnSpPr>
          <p:nvPr/>
        </p:nvCxnSpPr>
        <p:spPr>
          <a:xfrm>
            <a:off x="9005182" y="2538676"/>
            <a:ext cx="155417" cy="26816"/>
          </a:xfrm>
          <a:prstGeom prst="line">
            <a:avLst/>
          </a:prstGeom>
          <a:ln w="57150">
            <a:solidFill>
              <a:schemeClr val="accent6">
                <a:lumMod val="75000"/>
                <a:alpha val="70000"/>
              </a:schemeClr>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74162D38-D993-4A34-95CD-8520517EC52E}"/>
              </a:ext>
            </a:extLst>
          </p:cNvPr>
          <p:cNvCxnSpPr>
            <a:cxnSpLocks/>
          </p:cNvCxnSpPr>
          <p:nvPr/>
        </p:nvCxnSpPr>
        <p:spPr>
          <a:xfrm flipV="1">
            <a:off x="9304421" y="2327822"/>
            <a:ext cx="208547" cy="210854"/>
          </a:xfrm>
          <a:prstGeom prst="line">
            <a:avLst/>
          </a:prstGeom>
          <a:ln w="57150">
            <a:solidFill>
              <a:schemeClr val="accent6">
                <a:lumMod val="75000"/>
                <a:alpha val="70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41DE814D-B200-4B02-9F96-A5FE794B33C1}"/>
              </a:ext>
            </a:extLst>
          </p:cNvPr>
          <p:cNvCxnSpPr>
            <a:cxnSpLocks/>
          </p:cNvCxnSpPr>
          <p:nvPr/>
        </p:nvCxnSpPr>
        <p:spPr>
          <a:xfrm>
            <a:off x="9601200" y="2118809"/>
            <a:ext cx="196516" cy="95002"/>
          </a:xfrm>
          <a:prstGeom prst="line">
            <a:avLst/>
          </a:prstGeom>
          <a:ln w="57150">
            <a:solidFill>
              <a:schemeClr val="accent6">
                <a:lumMod val="75000"/>
                <a:alpha val="70000"/>
              </a:schemeClr>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F8E1A769-0263-4DB3-B932-5E4963605622}"/>
              </a:ext>
            </a:extLst>
          </p:cNvPr>
          <p:cNvCxnSpPr>
            <a:cxnSpLocks/>
          </p:cNvCxnSpPr>
          <p:nvPr/>
        </p:nvCxnSpPr>
        <p:spPr>
          <a:xfrm flipV="1">
            <a:off x="9873465" y="1281126"/>
            <a:ext cx="269156" cy="882637"/>
          </a:xfrm>
          <a:prstGeom prst="line">
            <a:avLst/>
          </a:prstGeom>
          <a:ln w="57150">
            <a:gradFill>
              <a:gsLst>
                <a:gs pos="0">
                  <a:schemeClr val="accent6">
                    <a:lumMod val="75000"/>
                    <a:alpha val="50000"/>
                  </a:schemeClr>
                </a:gs>
                <a:gs pos="54000">
                  <a:srgbClr val="C00000">
                    <a:alpha val="39000"/>
                  </a:srgbClr>
                </a:gs>
                <a:gs pos="83000">
                  <a:srgbClr val="92D050"/>
                </a:gs>
                <a:gs pos="100000">
                  <a:schemeClr val="accent6">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6.6|5|3.1|2.7|1.8"/>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000" b="1"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000" b="1"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新しいプレゼンテーション">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94F1CEDFCFD8647A4D8A737060ED519" ma:contentTypeVersion="10" ma:contentTypeDescription="Create a new document." ma:contentTypeScope="" ma:versionID="be9376c79da5ada99bb5167e92703eaa">
  <xsd:schema xmlns:xsd="http://www.w3.org/2001/XMLSchema" xmlns:xs="http://www.w3.org/2001/XMLSchema" xmlns:p="http://schemas.microsoft.com/office/2006/metadata/properties" xmlns:ns3="cf6b6288-3691-479f-8c7d-b9d9c911781d" targetNamespace="http://schemas.microsoft.com/office/2006/metadata/properties" ma:root="true" ma:fieldsID="be003e3f61215891b079b300333001eb" ns3:_="">
    <xsd:import namespace="cf6b6288-3691-479f-8c7d-b9d9c911781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6b6288-3691-479f-8c7d-b9d9c91178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B7F812-E916-4A99-ADC8-629D3420EEF7}">
  <ds:schemaRefs>
    <ds:schemaRef ds:uri="http://schemas.microsoft.com/sharepoint/v3/contenttype/forms"/>
  </ds:schemaRefs>
</ds:datastoreItem>
</file>

<file path=customXml/itemProps2.xml><?xml version="1.0" encoding="utf-8"?>
<ds:datastoreItem xmlns:ds="http://schemas.openxmlformats.org/officeDocument/2006/customXml" ds:itemID="{823760AB-675D-4556-955B-7290B551C1EA}">
  <ds:schemaRefs>
    <ds:schemaRef ds:uri="http://purl.org/dc/terms/"/>
    <ds:schemaRef ds:uri="http://schemas.openxmlformats.org/package/2006/metadata/core-properties"/>
    <ds:schemaRef ds:uri="http://purl.org/dc/elements/1.1/"/>
    <ds:schemaRef ds:uri="http://purl.org/dc/dcmitype/"/>
    <ds:schemaRef ds:uri="http://schemas.microsoft.com/office/infopath/2007/PartnerControls"/>
    <ds:schemaRef ds:uri="http://schemas.microsoft.com/office/2006/metadata/properties"/>
    <ds:schemaRef ds:uri="cf6b6288-3691-479f-8c7d-b9d9c911781d"/>
    <ds:schemaRef ds:uri="http://schemas.microsoft.com/office/2006/documentManagement/types"/>
    <ds:schemaRef ds:uri="http://www.w3.org/XML/1998/namespace"/>
  </ds:schemaRefs>
</ds:datastoreItem>
</file>

<file path=customXml/itemProps3.xml><?xml version="1.0" encoding="utf-8"?>
<ds:datastoreItem xmlns:ds="http://schemas.openxmlformats.org/officeDocument/2006/customXml" ds:itemID="{9FC5DB81-571D-4CAA-ABEE-D1B0613C80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6b6288-3691-479f-8c7d-b9d9c91178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10072</TotalTime>
  <Words>3334</Words>
  <Application>Microsoft Office PowerPoint</Application>
  <PresentationFormat>ワイド画面</PresentationFormat>
  <Paragraphs>391</Paragraphs>
  <Slides>27</Slides>
  <Notes>10</Notes>
  <HiddenSlides>0</HiddenSlides>
  <MMClips>0</MMClips>
  <ScaleCrop>false</ScaleCrop>
  <HeadingPairs>
    <vt:vector size="6" baseType="variant">
      <vt:variant>
        <vt:lpstr>使用されているフォント</vt:lpstr>
      </vt:variant>
      <vt:variant>
        <vt:i4>9</vt:i4>
      </vt:variant>
      <vt:variant>
        <vt:lpstr>テーマ</vt:lpstr>
      </vt:variant>
      <vt:variant>
        <vt:i4>2</vt:i4>
      </vt:variant>
      <vt:variant>
        <vt:lpstr>スライド タイトル</vt:lpstr>
      </vt:variant>
      <vt:variant>
        <vt:i4>27</vt:i4>
      </vt:variant>
    </vt:vector>
  </HeadingPairs>
  <TitlesOfParts>
    <vt:vector size="38" baseType="lpstr">
      <vt:lpstr>ＭＳ Ｐゴシック</vt:lpstr>
      <vt:lpstr>Meiryo</vt:lpstr>
      <vt:lpstr>游ゴシック</vt:lpstr>
      <vt:lpstr>游ゴシック Light</vt:lpstr>
      <vt:lpstr>Arial</vt:lpstr>
      <vt:lpstr>Arial</vt:lpstr>
      <vt:lpstr>Calibri</vt:lpstr>
      <vt:lpstr>Times New Roman</vt:lpstr>
      <vt:lpstr>Wingdings</vt:lpstr>
      <vt:lpstr>Office テーマ</vt:lpstr>
      <vt:lpstr>1_標準デザイン</vt:lpstr>
      <vt:lpstr>「変異ウイルス」-既知のこと未知のこと</vt:lpstr>
      <vt:lpstr>ヒトコロナウイルス</vt:lpstr>
      <vt:lpstr>変異ってどのウイルス株と比べて変異なの？</vt:lpstr>
      <vt:lpstr>大きなウイルス、小さなウイルス！</vt:lpstr>
      <vt:lpstr>インフルエンザウイルスとコロナウイルス</vt:lpstr>
      <vt:lpstr>(+)鎖RNAウイルスと(-)鎖RNAウイルスの違い</vt:lpstr>
      <vt:lpstr>シークエンシング技術を発達させたのは！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COVID-19 検査手順概要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スパイク領域の変異</vt:lpstr>
      <vt:lpstr>PowerPoint プレゼンテーション</vt:lpstr>
      <vt:lpstr>PowerPoint プレゼンテーション</vt:lpstr>
      <vt:lpstr>PowerPoint プレゼンテーション</vt:lpstr>
      <vt:lpstr>体内で作られる中和抗体は一種類ではない！</vt:lpstr>
      <vt:lpstr>SARS-CoV-2ワクチンと中和抗体</vt:lpstr>
      <vt:lpstr>Summary</vt:lpstr>
      <vt:lpstr>ご清聴ありがとうございました！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Microsoft Office User</dc:creator>
  <cp:lastModifiedBy>高崎 智彦</cp:lastModifiedBy>
  <cp:revision>1559</cp:revision>
  <cp:lastPrinted>2021-05-27T01:47:56Z</cp:lastPrinted>
  <dcterms:created xsi:type="dcterms:W3CDTF">2020-07-25T05:03:12Z</dcterms:created>
  <dcterms:modified xsi:type="dcterms:W3CDTF">2021-07-11T03:39:24Z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0x010100094F1CEDFCFD8647A4D8A737060ED519</vt:lpwstr>
  </property>
</Properties>
</file>