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16262350"/>
  <p:notesSz cx="12192000" cy="16262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303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5041328"/>
            <a:ext cx="10363200" cy="34150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BIZ UDPゴシック"/>
                <a:cs typeface="BIZ UDP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9106916"/>
            <a:ext cx="8534400" cy="40655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88888"/>
                </a:solidFill>
                <a:latin typeface="游ゴシック"/>
                <a:cs typeface="游ゴシック"/>
              </a:defRPr>
            </a:lvl1pPr>
          </a:lstStyle>
          <a:p>
            <a:pPr marL="38100">
              <a:lnSpc>
                <a:spcPts val="285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1628" y="179832"/>
            <a:ext cx="12024360" cy="901065"/>
          </a:xfrm>
          <a:custGeom>
            <a:avLst/>
            <a:gdLst/>
            <a:ahLst/>
            <a:cxnLst/>
            <a:rect l="l" t="t" r="r" b="b"/>
            <a:pathLst>
              <a:path w="12024360" h="901065">
                <a:moveTo>
                  <a:pt x="12024360" y="0"/>
                </a:moveTo>
                <a:lnTo>
                  <a:pt x="0" y="0"/>
                </a:lnTo>
                <a:lnTo>
                  <a:pt x="0" y="900684"/>
                </a:lnTo>
                <a:lnTo>
                  <a:pt x="12024360" y="900684"/>
                </a:lnTo>
                <a:lnTo>
                  <a:pt x="12024360" y="0"/>
                </a:lnTo>
                <a:close/>
              </a:path>
            </a:pathLst>
          </a:custGeom>
          <a:solidFill>
            <a:srgbClr val="BCD6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BIZ UDPゴシック"/>
                <a:cs typeface="BIZ UDP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88888"/>
                </a:solidFill>
                <a:latin typeface="游ゴシック"/>
                <a:cs typeface="游ゴシック"/>
              </a:defRPr>
            </a:lvl1pPr>
          </a:lstStyle>
          <a:p>
            <a:pPr marL="38100">
              <a:lnSpc>
                <a:spcPts val="285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BIZ UDPゴシック"/>
                <a:cs typeface="BIZ UDP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3740340"/>
            <a:ext cx="5303520" cy="107331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3740340"/>
            <a:ext cx="5303520" cy="107331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88888"/>
                </a:solidFill>
                <a:latin typeface="游ゴシック"/>
                <a:cs typeface="游ゴシック"/>
              </a:defRPr>
            </a:lvl1pPr>
          </a:lstStyle>
          <a:p>
            <a:pPr marL="38100">
              <a:lnSpc>
                <a:spcPts val="285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BIZ UDPゴシック"/>
                <a:cs typeface="BIZ UDP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88888"/>
                </a:solidFill>
                <a:latin typeface="游ゴシック"/>
                <a:cs typeface="游ゴシック"/>
              </a:defRPr>
            </a:lvl1pPr>
          </a:lstStyle>
          <a:p>
            <a:pPr marL="38100">
              <a:lnSpc>
                <a:spcPts val="285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88888"/>
                </a:solidFill>
                <a:latin typeface="游ゴシック"/>
                <a:cs typeface="游ゴシック"/>
              </a:defRPr>
            </a:lvl1pPr>
          </a:lstStyle>
          <a:p>
            <a:pPr marL="38100">
              <a:lnSpc>
                <a:spcPts val="285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672" y="317120"/>
            <a:ext cx="761619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BIZ UDPゴシック"/>
                <a:cs typeface="BIZ UDP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5551" y="4358767"/>
            <a:ext cx="9541510" cy="91090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15123986"/>
            <a:ext cx="3901440" cy="8131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15123986"/>
            <a:ext cx="2804160" cy="8131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888735" y="15873815"/>
            <a:ext cx="427354" cy="3822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88888"/>
                </a:solidFill>
                <a:latin typeface="游ゴシック"/>
                <a:cs typeface="游ゴシック"/>
              </a:defRPr>
            </a:lvl1pPr>
          </a:lstStyle>
          <a:p>
            <a:pPr marL="38100">
              <a:lnSpc>
                <a:spcPts val="2855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3864" y="12664186"/>
            <a:ext cx="8150859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4000" spc="-45" dirty="0">
                <a:latin typeface="HGｺﾞｼｯｸE"/>
                <a:cs typeface="HGｺﾞｼｯｸE"/>
              </a:rPr>
              <a:t>神奈川県地域看護師養成事業検討会</a:t>
            </a:r>
            <a:endParaRPr sz="4000">
              <a:latin typeface="HGｺﾞｼｯｸE"/>
              <a:cs typeface="HGｺﾞｼｯｸE"/>
            </a:endParaRPr>
          </a:p>
          <a:p>
            <a:pPr marL="1270" algn="ctr">
              <a:lnSpc>
                <a:spcPct val="100000"/>
              </a:lnSpc>
              <a:spcBef>
                <a:spcPts val="4800"/>
              </a:spcBef>
            </a:pPr>
            <a:r>
              <a:rPr sz="4000" spc="-40" dirty="0">
                <a:latin typeface="HGｺﾞｼｯｸE"/>
                <a:cs typeface="HGｺﾞｼｯｸE"/>
              </a:rPr>
              <a:t>令和６年３月</a:t>
            </a:r>
            <a:r>
              <a:rPr sz="4000" spc="-35" dirty="0">
                <a:latin typeface="HGｺﾞｼｯｸE"/>
                <a:cs typeface="HGｺﾞｼｯｸE"/>
              </a:rPr>
              <a:t>（</a:t>
            </a:r>
            <a:r>
              <a:rPr sz="4000" spc="-40" dirty="0">
                <a:latin typeface="HGｺﾞｼｯｸE"/>
                <a:cs typeface="HGｺﾞｼｯｸE"/>
              </a:rPr>
              <a:t>初版</a:t>
            </a:r>
            <a:r>
              <a:rPr sz="4000" spc="-50" dirty="0">
                <a:latin typeface="HGｺﾞｼｯｸE"/>
                <a:cs typeface="HGｺﾞｼｯｸE"/>
              </a:rPr>
              <a:t>）</a:t>
            </a:r>
            <a:endParaRPr sz="4000">
              <a:latin typeface="HGｺﾞｼｯｸE"/>
              <a:cs typeface="HGｺﾞｼｯｸE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8140" y="4845842"/>
            <a:ext cx="11504676" cy="751989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27252" y="3848811"/>
            <a:ext cx="10081260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800" b="0" spc="-95" dirty="0">
                <a:solidFill>
                  <a:srgbClr val="1F4E79"/>
                </a:solidFill>
                <a:latin typeface="HGｺﾞｼｯｸE"/>
                <a:cs typeface="HGｺﾞｼｯｸE"/>
              </a:rPr>
              <a:t>かながわ地域看護師</a:t>
            </a:r>
            <a:endParaRPr sz="8800">
              <a:latin typeface="HGｺﾞｼｯｸE"/>
              <a:cs typeface="HGｺﾞｼｯｸ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13150" y="5806186"/>
            <a:ext cx="510984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0" spc="-10" dirty="0">
                <a:solidFill>
                  <a:srgbClr val="1F4E79"/>
                </a:solidFill>
                <a:latin typeface="HGｺﾞｼｯｸE"/>
                <a:cs typeface="HGｺﾞｼｯｸE"/>
              </a:rPr>
              <a:t>養成ガイド</a:t>
            </a:r>
            <a:endParaRPr sz="8000">
              <a:latin typeface="HGｺﾞｼｯｸE"/>
              <a:cs typeface="HGｺﾞｼｯｸ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11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HGｺﾞｼｯｸE</vt:lpstr>
      <vt:lpstr>游ゴシック</vt:lpstr>
      <vt:lpstr>Calibri</vt:lpstr>
      <vt:lpstr>Office Theme</vt:lpstr>
      <vt:lpstr>かながわ地域看護師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かながわ地域看護師養成ガイド</dc:title>
  <dc:creator>user</dc:creator>
  <cp:lastModifiedBy>USER03</cp:lastModifiedBy>
  <cp:revision>1</cp:revision>
  <dcterms:created xsi:type="dcterms:W3CDTF">2024-07-25T02:02:23Z</dcterms:created>
  <dcterms:modified xsi:type="dcterms:W3CDTF">2025-07-15T02:20:08Z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2024-07-25T00:00:00Z</vt:filetime>
  </property>
  <property fmtid="{D5CDD505-2E9C-101B-9397-08002B2CF9AE}" pid="5" name="Producer">
    <vt:lpwstr>Microsoft® PowerPoint® 2016</vt:lpwstr>
  </property>
</Properties>
</file>